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68" r:id="rId2"/>
    <p:sldId id="292" r:id="rId3"/>
    <p:sldId id="276" r:id="rId4"/>
    <p:sldId id="277" r:id="rId5"/>
    <p:sldId id="334" r:id="rId6"/>
    <p:sldId id="367" r:id="rId7"/>
    <p:sldId id="335" r:id="rId8"/>
    <p:sldId id="355" r:id="rId9"/>
    <p:sldId id="337" r:id="rId10"/>
    <p:sldId id="296" r:id="rId11"/>
    <p:sldId id="297" r:id="rId12"/>
    <p:sldId id="357" r:id="rId13"/>
    <p:sldId id="358" r:id="rId14"/>
    <p:sldId id="359" r:id="rId15"/>
    <p:sldId id="360" r:id="rId16"/>
    <p:sldId id="361" r:id="rId17"/>
    <p:sldId id="356" r:id="rId18"/>
    <p:sldId id="362" r:id="rId19"/>
    <p:sldId id="339" r:id="rId20"/>
    <p:sldId id="354" r:id="rId21"/>
    <p:sldId id="298" r:id="rId22"/>
    <p:sldId id="363" r:id="rId23"/>
    <p:sldId id="364" r:id="rId24"/>
    <p:sldId id="345" r:id="rId25"/>
    <p:sldId id="344" r:id="rId26"/>
    <p:sldId id="299" r:id="rId27"/>
    <p:sldId id="341" r:id="rId28"/>
    <p:sldId id="365" r:id="rId29"/>
    <p:sldId id="347" r:id="rId30"/>
    <p:sldId id="366" r:id="rId31"/>
    <p:sldId id="352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C300D-E27F-4AFB-8385-23A3F3CA89FC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367BE5C-0F3A-4AB0-9359-B776EBBB96E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66CCFF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b="0" dirty="0"/>
            <a:t>Seq2seq model</a:t>
          </a:r>
          <a:endParaRPr lang="en-IN" sz="1800" b="0" dirty="0"/>
        </a:p>
      </dgm:t>
    </dgm:pt>
    <dgm:pt modelId="{645097FC-E8BC-4765-BFDE-80FFD33C56D2}" type="parTrans" cxnId="{98A17C1E-2D2E-4A7F-A4DF-C7CE8D52E74D}">
      <dgm:prSet/>
      <dgm:spPr/>
      <dgm:t>
        <a:bodyPr/>
        <a:lstStyle/>
        <a:p>
          <a:endParaRPr lang="en-IN" sz="1800"/>
        </a:p>
      </dgm:t>
    </dgm:pt>
    <dgm:pt modelId="{F18B1F0E-8219-4BFA-A849-7B03740D42DD}" type="sibTrans" cxnId="{98A17C1E-2D2E-4A7F-A4DF-C7CE8D52E74D}">
      <dgm:prSet/>
      <dgm:spPr/>
      <dgm:t>
        <a:bodyPr/>
        <a:lstStyle/>
        <a:p>
          <a:endParaRPr lang="en-IN" sz="1800"/>
        </a:p>
      </dgm:t>
    </dgm:pt>
    <dgm:pt modelId="{9B1EDC96-EC6A-483A-BED4-686E83E2307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Attention</a:t>
          </a:r>
          <a:endParaRPr lang="en-IN" sz="1800" dirty="0"/>
        </a:p>
      </dgm:t>
    </dgm:pt>
    <dgm:pt modelId="{9175944A-D53D-4B76-B8CC-0CC9B921C6A5}" type="parTrans" cxnId="{CB0F28CF-A080-4B7F-8D7E-6BAD74D71D82}">
      <dgm:prSet/>
      <dgm:spPr/>
      <dgm:t>
        <a:bodyPr/>
        <a:lstStyle/>
        <a:p>
          <a:endParaRPr lang="en-IN" sz="1800"/>
        </a:p>
      </dgm:t>
    </dgm:pt>
    <dgm:pt modelId="{08EBC0C5-1C8B-47AF-B36B-C6F27A4A3E04}" type="sibTrans" cxnId="{CB0F28CF-A080-4B7F-8D7E-6BAD74D71D82}">
      <dgm:prSet/>
      <dgm:spPr/>
      <dgm:t>
        <a:bodyPr/>
        <a:lstStyle/>
        <a:p>
          <a:endParaRPr lang="en-IN" sz="1800"/>
        </a:p>
      </dgm:t>
    </dgm:pt>
    <dgm:pt modelId="{585C1DBB-3B19-4B0D-8117-2189E07B8CC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Self Attention</a:t>
          </a:r>
          <a:endParaRPr lang="en-IN" sz="1800" dirty="0"/>
        </a:p>
      </dgm:t>
    </dgm:pt>
    <dgm:pt modelId="{4CDBC0E3-88C7-49A8-8DCA-F6DFCB2060C2}" type="parTrans" cxnId="{1B60B440-D542-4BE9-B5AA-1F9669BD21B5}">
      <dgm:prSet/>
      <dgm:spPr/>
      <dgm:t>
        <a:bodyPr/>
        <a:lstStyle/>
        <a:p>
          <a:endParaRPr lang="en-US" sz="1800"/>
        </a:p>
      </dgm:t>
    </dgm:pt>
    <dgm:pt modelId="{F28EDF85-EB96-42E1-A8F8-DF4F9BEF3CED}" type="sibTrans" cxnId="{1B60B440-D542-4BE9-B5AA-1F9669BD21B5}">
      <dgm:prSet/>
      <dgm:spPr/>
      <dgm:t>
        <a:bodyPr/>
        <a:lstStyle/>
        <a:p>
          <a:endParaRPr lang="en-US" sz="1800"/>
        </a:p>
      </dgm:t>
    </dgm:pt>
    <dgm:pt modelId="{F30D642D-88AD-4C83-AA86-A2CDE70BFE9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Pre trained Transformer Model</a:t>
          </a:r>
          <a:endParaRPr lang="en-IN" sz="1800" dirty="0"/>
        </a:p>
      </dgm:t>
    </dgm:pt>
    <dgm:pt modelId="{22D6C9FD-1D9E-423B-84EF-CB17D05EBC7D}" type="parTrans" cxnId="{830451BA-2FB1-4AC9-AD50-3B917AD7022A}">
      <dgm:prSet/>
      <dgm:spPr/>
      <dgm:t>
        <a:bodyPr/>
        <a:lstStyle/>
        <a:p>
          <a:endParaRPr lang="en-US" sz="1800"/>
        </a:p>
      </dgm:t>
    </dgm:pt>
    <dgm:pt modelId="{B0665400-043B-401B-AABA-D27AA22DA327}" type="sibTrans" cxnId="{830451BA-2FB1-4AC9-AD50-3B917AD7022A}">
      <dgm:prSet/>
      <dgm:spPr/>
      <dgm:t>
        <a:bodyPr/>
        <a:lstStyle/>
        <a:p>
          <a:endParaRPr lang="en-US" sz="1800"/>
        </a:p>
      </dgm:t>
    </dgm:pt>
    <dgm:pt modelId="{3F337E96-3D70-4003-A137-57FADDEC7ECC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Transformer</a:t>
          </a:r>
          <a:endParaRPr lang="en-IN" sz="1800" dirty="0"/>
        </a:p>
      </dgm:t>
    </dgm:pt>
    <dgm:pt modelId="{91E28B26-09F5-45EE-B33B-724824C43B08}" type="parTrans" cxnId="{E5FCEB56-ADBC-4D8E-BBFF-2178B2F88B84}">
      <dgm:prSet/>
      <dgm:spPr/>
      <dgm:t>
        <a:bodyPr/>
        <a:lstStyle/>
        <a:p>
          <a:endParaRPr lang="en-IN"/>
        </a:p>
      </dgm:t>
    </dgm:pt>
    <dgm:pt modelId="{F8766E36-267B-4DA6-81A0-0BAA10446239}" type="sibTrans" cxnId="{E5FCEB56-ADBC-4D8E-BBFF-2178B2F88B84}">
      <dgm:prSet/>
      <dgm:spPr/>
      <dgm:t>
        <a:bodyPr/>
        <a:lstStyle/>
        <a:p>
          <a:endParaRPr lang="en-IN"/>
        </a:p>
      </dgm:t>
    </dgm:pt>
    <dgm:pt modelId="{24728E11-E867-4651-96BE-D4610DDC76BA}" type="pres">
      <dgm:prSet presAssocID="{C2AC300D-E27F-4AFB-8385-23A3F3CA89FC}" presName="Name0" presStyleCnt="0">
        <dgm:presLayoutVars>
          <dgm:chMax val="7"/>
          <dgm:chPref val="7"/>
          <dgm:dir/>
        </dgm:presLayoutVars>
      </dgm:prSet>
      <dgm:spPr/>
    </dgm:pt>
    <dgm:pt modelId="{59666C2D-0CBC-4177-9492-0BC7B5E83920}" type="pres">
      <dgm:prSet presAssocID="{C2AC300D-E27F-4AFB-8385-23A3F3CA89FC}" presName="Name1" presStyleCnt="0"/>
      <dgm:spPr/>
    </dgm:pt>
    <dgm:pt modelId="{782150D5-7ADF-412A-B97B-C4A85E15F3EF}" type="pres">
      <dgm:prSet presAssocID="{C2AC300D-E27F-4AFB-8385-23A3F3CA89FC}" presName="cycle" presStyleCnt="0"/>
      <dgm:spPr/>
    </dgm:pt>
    <dgm:pt modelId="{1EBC8B9F-0F17-4377-A441-FE126EC2603D}" type="pres">
      <dgm:prSet presAssocID="{C2AC300D-E27F-4AFB-8385-23A3F3CA89FC}" presName="srcNode" presStyleLbl="node1" presStyleIdx="0" presStyleCnt="5"/>
      <dgm:spPr/>
    </dgm:pt>
    <dgm:pt modelId="{B4DAE58B-27CB-4D22-AABF-50F07E30140A}" type="pres">
      <dgm:prSet presAssocID="{C2AC300D-E27F-4AFB-8385-23A3F3CA89FC}" presName="conn" presStyleLbl="parChTrans1D2" presStyleIdx="0" presStyleCnt="1" custLinFactNeighborX="-42817" custLinFactNeighborY="-1118"/>
      <dgm:spPr/>
    </dgm:pt>
    <dgm:pt modelId="{0CE6508D-66DA-4F48-ABFD-9CEB3707A663}" type="pres">
      <dgm:prSet presAssocID="{C2AC300D-E27F-4AFB-8385-23A3F3CA89FC}" presName="extraNode" presStyleLbl="node1" presStyleIdx="0" presStyleCnt="5"/>
      <dgm:spPr/>
    </dgm:pt>
    <dgm:pt modelId="{2C7897B3-3F08-40FE-87A1-0A1DD86C094E}" type="pres">
      <dgm:prSet presAssocID="{C2AC300D-E27F-4AFB-8385-23A3F3CA89FC}" presName="dstNode" presStyleLbl="node1" presStyleIdx="0" presStyleCnt="5"/>
      <dgm:spPr/>
    </dgm:pt>
    <dgm:pt modelId="{C01C0331-627E-4956-B34C-4FEAB8F0B671}" type="pres">
      <dgm:prSet presAssocID="{D367BE5C-0F3A-4AB0-9359-B776EBBB96E8}" presName="text_1" presStyleLbl="node1" presStyleIdx="0" presStyleCnt="5" custScaleX="100083" custScaleY="110627">
        <dgm:presLayoutVars>
          <dgm:bulletEnabled val="1"/>
        </dgm:presLayoutVars>
      </dgm:prSet>
      <dgm:spPr/>
    </dgm:pt>
    <dgm:pt modelId="{2B23576E-7B02-4486-B322-5ADA70C34A33}" type="pres">
      <dgm:prSet presAssocID="{D367BE5C-0F3A-4AB0-9359-B776EBBB96E8}" presName="accent_1" presStyleCnt="0"/>
      <dgm:spPr/>
    </dgm:pt>
    <dgm:pt modelId="{47DFED79-DB5B-4E8C-B682-A588521A0C1E}" type="pres">
      <dgm:prSet presAssocID="{D367BE5C-0F3A-4AB0-9359-B776EBBB96E8}" presName="accentRepeatNode" presStyleLbl="solidFgAcc1" presStyleIdx="0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66CCFF"/>
        </a:solidFill>
        <a:ln>
          <a:solidFill>
            <a:schemeClr val="bg1"/>
          </a:solidFill>
        </a:ln>
      </dgm:spPr>
    </dgm:pt>
    <dgm:pt modelId="{668AEE51-47D3-4132-8C4A-0D9CAF02015A}" type="pres">
      <dgm:prSet presAssocID="{9B1EDC96-EC6A-483A-BED4-686E83E23071}" presName="text_2" presStyleLbl="node1" presStyleIdx="1" presStyleCnt="5">
        <dgm:presLayoutVars>
          <dgm:bulletEnabled val="1"/>
        </dgm:presLayoutVars>
      </dgm:prSet>
      <dgm:spPr/>
    </dgm:pt>
    <dgm:pt modelId="{20F09B2A-B6B3-4A97-8714-D3AA8B1C4DBD}" type="pres">
      <dgm:prSet presAssocID="{9B1EDC96-EC6A-483A-BED4-686E83E23071}" presName="accent_2" presStyleCnt="0"/>
      <dgm:spPr/>
    </dgm:pt>
    <dgm:pt modelId="{D57AE131-E6FE-4A12-A1A0-43665D1C7D63}" type="pres">
      <dgm:prSet presAssocID="{9B1EDC96-EC6A-483A-BED4-686E83E23071}" presName="accentRepeatNode" presStyleLbl="solidFgAcc1" presStyleIdx="1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66CCFF"/>
          </a:solidFill>
        </a:ln>
      </dgm:spPr>
    </dgm:pt>
    <dgm:pt modelId="{9EBB08A4-7755-432E-9195-34A97160AA14}" type="pres">
      <dgm:prSet presAssocID="{3F337E96-3D70-4003-A137-57FADDEC7ECC}" presName="text_3" presStyleLbl="node1" presStyleIdx="2" presStyleCnt="5">
        <dgm:presLayoutVars>
          <dgm:bulletEnabled val="1"/>
        </dgm:presLayoutVars>
      </dgm:prSet>
      <dgm:spPr/>
    </dgm:pt>
    <dgm:pt modelId="{CBCE6783-986C-4D07-8DF6-4C2E9BD22062}" type="pres">
      <dgm:prSet presAssocID="{3F337E96-3D70-4003-A137-57FADDEC7ECC}" presName="accent_3" presStyleCnt="0"/>
      <dgm:spPr/>
    </dgm:pt>
    <dgm:pt modelId="{4D237C6A-A809-42CF-A33D-AA2DB66CA5F9}" type="pres">
      <dgm:prSet presAssocID="{3F337E96-3D70-4003-A137-57FADDEC7ECC}" presName="accentRepeatNode" presStyleLbl="solidFgAcc1" presStyleIdx="2" presStyleCnt="5"/>
      <dgm:spPr>
        <a:ln>
          <a:solidFill>
            <a:srgbClr val="33CCFF"/>
          </a:solidFill>
        </a:ln>
      </dgm:spPr>
    </dgm:pt>
    <dgm:pt modelId="{091021BF-637D-4B26-9315-4A0F9E8D4A83}" type="pres">
      <dgm:prSet presAssocID="{585C1DBB-3B19-4B0D-8117-2189E07B8CC1}" presName="text_4" presStyleLbl="node1" presStyleIdx="3" presStyleCnt="5">
        <dgm:presLayoutVars>
          <dgm:bulletEnabled val="1"/>
        </dgm:presLayoutVars>
      </dgm:prSet>
      <dgm:spPr/>
    </dgm:pt>
    <dgm:pt modelId="{B0A2B25D-7C6C-489F-A05A-D5AFCB616045}" type="pres">
      <dgm:prSet presAssocID="{585C1DBB-3B19-4B0D-8117-2189E07B8CC1}" presName="accent_4" presStyleCnt="0"/>
      <dgm:spPr/>
    </dgm:pt>
    <dgm:pt modelId="{E949F6F2-FD03-45C3-9326-BC1B67EF8D03}" type="pres">
      <dgm:prSet presAssocID="{585C1DBB-3B19-4B0D-8117-2189E07B8CC1}" presName="accentRepeatNode" presStyleLbl="solidFgAcc1" presStyleIdx="3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</dgm:pt>
    <dgm:pt modelId="{B2274662-E4E3-4A1C-8CF8-DA8DB2E5B2D1}" type="pres">
      <dgm:prSet presAssocID="{F30D642D-88AD-4C83-AA86-A2CDE70BFE92}" presName="text_5" presStyleLbl="node1" presStyleIdx="4" presStyleCnt="5">
        <dgm:presLayoutVars>
          <dgm:bulletEnabled val="1"/>
        </dgm:presLayoutVars>
      </dgm:prSet>
      <dgm:spPr/>
    </dgm:pt>
    <dgm:pt modelId="{C6700947-A5E0-46D5-A5B6-334E6074020D}" type="pres">
      <dgm:prSet presAssocID="{F30D642D-88AD-4C83-AA86-A2CDE70BFE92}" presName="accent_5" presStyleCnt="0"/>
      <dgm:spPr/>
    </dgm:pt>
    <dgm:pt modelId="{18227377-C443-4A91-8F6A-B4ACCE667183}" type="pres">
      <dgm:prSet presAssocID="{F30D642D-88AD-4C83-AA86-A2CDE70BFE92}" presName="accentRepeatNode" presStyleLbl="solidFgAcc1" presStyleIdx="4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</dgm:pt>
  </dgm:ptLst>
  <dgm:cxnLst>
    <dgm:cxn modelId="{43757E1D-FDD6-404F-9BD1-09A06E64C70E}" type="presOf" srcId="{3F337E96-3D70-4003-A137-57FADDEC7ECC}" destId="{9EBB08A4-7755-432E-9195-34A97160AA14}" srcOrd="0" destOrd="0" presId="urn:microsoft.com/office/officeart/2008/layout/VerticalCurvedList"/>
    <dgm:cxn modelId="{98A17C1E-2D2E-4A7F-A4DF-C7CE8D52E74D}" srcId="{C2AC300D-E27F-4AFB-8385-23A3F3CA89FC}" destId="{D367BE5C-0F3A-4AB0-9359-B776EBBB96E8}" srcOrd="0" destOrd="0" parTransId="{645097FC-E8BC-4765-BFDE-80FFD33C56D2}" sibTransId="{F18B1F0E-8219-4BFA-A849-7B03740D42DD}"/>
    <dgm:cxn modelId="{1B60B440-D542-4BE9-B5AA-1F9669BD21B5}" srcId="{C2AC300D-E27F-4AFB-8385-23A3F3CA89FC}" destId="{585C1DBB-3B19-4B0D-8117-2189E07B8CC1}" srcOrd="3" destOrd="0" parTransId="{4CDBC0E3-88C7-49A8-8DCA-F6DFCB2060C2}" sibTransId="{F28EDF85-EB96-42E1-A8F8-DF4F9BEF3CED}"/>
    <dgm:cxn modelId="{23638E6C-AB21-4CFD-B377-2746AD0B8FC3}" type="presOf" srcId="{F18B1F0E-8219-4BFA-A849-7B03740D42DD}" destId="{B4DAE58B-27CB-4D22-AABF-50F07E30140A}" srcOrd="0" destOrd="0" presId="urn:microsoft.com/office/officeart/2008/layout/VerticalCurvedList"/>
    <dgm:cxn modelId="{E5FCEB56-ADBC-4D8E-BBFF-2178B2F88B84}" srcId="{C2AC300D-E27F-4AFB-8385-23A3F3CA89FC}" destId="{3F337E96-3D70-4003-A137-57FADDEC7ECC}" srcOrd="2" destOrd="0" parTransId="{91E28B26-09F5-45EE-B33B-724824C43B08}" sibTransId="{F8766E36-267B-4DA6-81A0-0BAA10446239}"/>
    <dgm:cxn modelId="{BD089F7C-72C9-4600-AE85-591227604B67}" type="presOf" srcId="{585C1DBB-3B19-4B0D-8117-2189E07B8CC1}" destId="{091021BF-637D-4B26-9315-4A0F9E8D4A83}" srcOrd="0" destOrd="0" presId="urn:microsoft.com/office/officeart/2008/layout/VerticalCurvedList"/>
    <dgm:cxn modelId="{A9B21889-033E-4C71-A2C8-295102838A71}" type="presOf" srcId="{F30D642D-88AD-4C83-AA86-A2CDE70BFE92}" destId="{B2274662-E4E3-4A1C-8CF8-DA8DB2E5B2D1}" srcOrd="0" destOrd="0" presId="urn:microsoft.com/office/officeart/2008/layout/VerticalCurvedList"/>
    <dgm:cxn modelId="{830451BA-2FB1-4AC9-AD50-3B917AD7022A}" srcId="{C2AC300D-E27F-4AFB-8385-23A3F3CA89FC}" destId="{F30D642D-88AD-4C83-AA86-A2CDE70BFE92}" srcOrd="4" destOrd="0" parTransId="{22D6C9FD-1D9E-423B-84EF-CB17D05EBC7D}" sibTransId="{B0665400-043B-401B-AABA-D27AA22DA327}"/>
    <dgm:cxn modelId="{E127BFC6-01A8-4F3A-93A3-493C60B7A76E}" type="presOf" srcId="{C2AC300D-E27F-4AFB-8385-23A3F3CA89FC}" destId="{24728E11-E867-4651-96BE-D4610DDC76BA}" srcOrd="0" destOrd="0" presId="urn:microsoft.com/office/officeart/2008/layout/VerticalCurvedList"/>
    <dgm:cxn modelId="{CB0F28CF-A080-4B7F-8D7E-6BAD74D71D82}" srcId="{C2AC300D-E27F-4AFB-8385-23A3F3CA89FC}" destId="{9B1EDC96-EC6A-483A-BED4-686E83E23071}" srcOrd="1" destOrd="0" parTransId="{9175944A-D53D-4B76-B8CC-0CC9B921C6A5}" sibTransId="{08EBC0C5-1C8B-47AF-B36B-C6F27A4A3E04}"/>
    <dgm:cxn modelId="{086378E7-EBC4-438D-8E6A-FD5EE63787BB}" type="presOf" srcId="{D367BE5C-0F3A-4AB0-9359-B776EBBB96E8}" destId="{C01C0331-627E-4956-B34C-4FEAB8F0B671}" srcOrd="0" destOrd="0" presId="urn:microsoft.com/office/officeart/2008/layout/VerticalCurvedList"/>
    <dgm:cxn modelId="{9D3164F5-7318-4AB2-B02C-5F11D8E169C2}" type="presOf" srcId="{9B1EDC96-EC6A-483A-BED4-686E83E23071}" destId="{668AEE51-47D3-4132-8C4A-0D9CAF02015A}" srcOrd="0" destOrd="0" presId="urn:microsoft.com/office/officeart/2008/layout/VerticalCurvedList"/>
    <dgm:cxn modelId="{5BE9EA8C-194D-42D4-ABAE-28CC50FFFE49}" type="presParOf" srcId="{24728E11-E867-4651-96BE-D4610DDC76BA}" destId="{59666C2D-0CBC-4177-9492-0BC7B5E83920}" srcOrd="0" destOrd="0" presId="urn:microsoft.com/office/officeart/2008/layout/VerticalCurvedList"/>
    <dgm:cxn modelId="{FB65012F-31E7-416B-89A6-F35DDA20F6B1}" type="presParOf" srcId="{59666C2D-0CBC-4177-9492-0BC7B5E83920}" destId="{782150D5-7ADF-412A-B97B-C4A85E15F3EF}" srcOrd="0" destOrd="0" presId="urn:microsoft.com/office/officeart/2008/layout/VerticalCurvedList"/>
    <dgm:cxn modelId="{F9A27976-7DBE-4860-89E4-28DB0C3CA8D6}" type="presParOf" srcId="{782150D5-7ADF-412A-B97B-C4A85E15F3EF}" destId="{1EBC8B9F-0F17-4377-A441-FE126EC2603D}" srcOrd="0" destOrd="0" presId="urn:microsoft.com/office/officeart/2008/layout/VerticalCurvedList"/>
    <dgm:cxn modelId="{D297CDF2-8177-49CA-BB5E-24E9DE59DB5B}" type="presParOf" srcId="{782150D5-7ADF-412A-B97B-C4A85E15F3EF}" destId="{B4DAE58B-27CB-4D22-AABF-50F07E30140A}" srcOrd="1" destOrd="0" presId="urn:microsoft.com/office/officeart/2008/layout/VerticalCurvedList"/>
    <dgm:cxn modelId="{910D3BEA-7FFF-4135-8AF4-345582CDA36C}" type="presParOf" srcId="{782150D5-7ADF-412A-B97B-C4A85E15F3EF}" destId="{0CE6508D-66DA-4F48-ABFD-9CEB3707A663}" srcOrd="2" destOrd="0" presId="urn:microsoft.com/office/officeart/2008/layout/VerticalCurvedList"/>
    <dgm:cxn modelId="{B61D5C5B-DD92-41A2-B74D-BD5479A2E18C}" type="presParOf" srcId="{782150D5-7ADF-412A-B97B-C4A85E15F3EF}" destId="{2C7897B3-3F08-40FE-87A1-0A1DD86C094E}" srcOrd="3" destOrd="0" presId="urn:microsoft.com/office/officeart/2008/layout/VerticalCurvedList"/>
    <dgm:cxn modelId="{239F1296-B3CE-46EB-877C-B1180BF2392D}" type="presParOf" srcId="{59666C2D-0CBC-4177-9492-0BC7B5E83920}" destId="{C01C0331-627E-4956-B34C-4FEAB8F0B671}" srcOrd="1" destOrd="0" presId="urn:microsoft.com/office/officeart/2008/layout/VerticalCurvedList"/>
    <dgm:cxn modelId="{65BA669A-B1BF-4A92-9270-624CB5FE0FE3}" type="presParOf" srcId="{59666C2D-0CBC-4177-9492-0BC7B5E83920}" destId="{2B23576E-7B02-4486-B322-5ADA70C34A33}" srcOrd="2" destOrd="0" presId="urn:microsoft.com/office/officeart/2008/layout/VerticalCurvedList"/>
    <dgm:cxn modelId="{2F82AE2B-AF18-4CDB-AAD7-6FA99D587CA6}" type="presParOf" srcId="{2B23576E-7B02-4486-B322-5ADA70C34A33}" destId="{47DFED79-DB5B-4E8C-B682-A588521A0C1E}" srcOrd="0" destOrd="0" presId="urn:microsoft.com/office/officeart/2008/layout/VerticalCurvedList"/>
    <dgm:cxn modelId="{23827769-3AEF-45F7-95F6-662D44A637C7}" type="presParOf" srcId="{59666C2D-0CBC-4177-9492-0BC7B5E83920}" destId="{668AEE51-47D3-4132-8C4A-0D9CAF02015A}" srcOrd="3" destOrd="0" presId="urn:microsoft.com/office/officeart/2008/layout/VerticalCurvedList"/>
    <dgm:cxn modelId="{699A9FD4-E400-44DC-BAA0-CEA697949FF4}" type="presParOf" srcId="{59666C2D-0CBC-4177-9492-0BC7B5E83920}" destId="{20F09B2A-B6B3-4A97-8714-D3AA8B1C4DBD}" srcOrd="4" destOrd="0" presId="urn:microsoft.com/office/officeart/2008/layout/VerticalCurvedList"/>
    <dgm:cxn modelId="{9BD59080-D086-4B3B-86A2-8CB59AF163FA}" type="presParOf" srcId="{20F09B2A-B6B3-4A97-8714-D3AA8B1C4DBD}" destId="{D57AE131-E6FE-4A12-A1A0-43665D1C7D63}" srcOrd="0" destOrd="0" presId="urn:microsoft.com/office/officeart/2008/layout/VerticalCurvedList"/>
    <dgm:cxn modelId="{9F4889C2-26E9-4B6C-B59F-595D333C6679}" type="presParOf" srcId="{59666C2D-0CBC-4177-9492-0BC7B5E83920}" destId="{9EBB08A4-7755-432E-9195-34A97160AA14}" srcOrd="5" destOrd="0" presId="urn:microsoft.com/office/officeart/2008/layout/VerticalCurvedList"/>
    <dgm:cxn modelId="{47802E51-DAFC-4111-8663-0E947F704409}" type="presParOf" srcId="{59666C2D-0CBC-4177-9492-0BC7B5E83920}" destId="{CBCE6783-986C-4D07-8DF6-4C2E9BD22062}" srcOrd="6" destOrd="0" presId="urn:microsoft.com/office/officeart/2008/layout/VerticalCurvedList"/>
    <dgm:cxn modelId="{4C0EE6E8-26BD-4549-9A4B-164DC2E45722}" type="presParOf" srcId="{CBCE6783-986C-4D07-8DF6-4C2E9BD22062}" destId="{4D237C6A-A809-42CF-A33D-AA2DB66CA5F9}" srcOrd="0" destOrd="0" presId="urn:microsoft.com/office/officeart/2008/layout/VerticalCurvedList"/>
    <dgm:cxn modelId="{F9F5A01F-3AFF-4800-99FA-E69ECCDCE83C}" type="presParOf" srcId="{59666C2D-0CBC-4177-9492-0BC7B5E83920}" destId="{091021BF-637D-4B26-9315-4A0F9E8D4A83}" srcOrd="7" destOrd="0" presId="urn:microsoft.com/office/officeart/2008/layout/VerticalCurvedList"/>
    <dgm:cxn modelId="{BAC605E1-161A-44A5-B84F-958622E6AAA6}" type="presParOf" srcId="{59666C2D-0CBC-4177-9492-0BC7B5E83920}" destId="{B0A2B25D-7C6C-489F-A05A-D5AFCB616045}" srcOrd="8" destOrd="0" presId="urn:microsoft.com/office/officeart/2008/layout/VerticalCurvedList"/>
    <dgm:cxn modelId="{92DF338E-8683-4291-97C1-BC49DDF0910F}" type="presParOf" srcId="{B0A2B25D-7C6C-489F-A05A-D5AFCB616045}" destId="{E949F6F2-FD03-45C3-9326-BC1B67EF8D03}" srcOrd="0" destOrd="0" presId="urn:microsoft.com/office/officeart/2008/layout/VerticalCurvedList"/>
    <dgm:cxn modelId="{1F4D4462-D1F1-4728-83B9-5EEB946DF6A3}" type="presParOf" srcId="{59666C2D-0CBC-4177-9492-0BC7B5E83920}" destId="{B2274662-E4E3-4A1C-8CF8-DA8DB2E5B2D1}" srcOrd="9" destOrd="0" presId="urn:microsoft.com/office/officeart/2008/layout/VerticalCurvedList"/>
    <dgm:cxn modelId="{2EB1C114-B419-49CD-B529-C19C3481B090}" type="presParOf" srcId="{59666C2D-0CBC-4177-9492-0BC7B5E83920}" destId="{C6700947-A5E0-46D5-A5B6-334E6074020D}" srcOrd="10" destOrd="0" presId="urn:microsoft.com/office/officeart/2008/layout/VerticalCurvedList"/>
    <dgm:cxn modelId="{D64C16A4-0083-48D1-A1D3-C4610A9FA8E4}" type="presParOf" srcId="{C6700947-A5E0-46D5-A5B6-334E6074020D}" destId="{18227377-C443-4A91-8F6A-B4ACCE66718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C300D-E27F-4AFB-8385-23A3F3CA89FC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367BE5C-0F3A-4AB0-9359-B776EBBB96E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b="0" dirty="0"/>
            <a:t>Seq2seq model</a:t>
          </a:r>
          <a:endParaRPr lang="en-IN" sz="1800" b="0" dirty="0"/>
        </a:p>
      </dgm:t>
    </dgm:pt>
    <dgm:pt modelId="{645097FC-E8BC-4765-BFDE-80FFD33C56D2}" type="parTrans" cxnId="{98A17C1E-2D2E-4A7F-A4DF-C7CE8D52E74D}">
      <dgm:prSet/>
      <dgm:spPr/>
      <dgm:t>
        <a:bodyPr/>
        <a:lstStyle/>
        <a:p>
          <a:endParaRPr lang="en-IN" sz="1800"/>
        </a:p>
      </dgm:t>
    </dgm:pt>
    <dgm:pt modelId="{F18B1F0E-8219-4BFA-A849-7B03740D42DD}" type="sibTrans" cxnId="{98A17C1E-2D2E-4A7F-A4DF-C7CE8D52E74D}">
      <dgm:prSet/>
      <dgm:spPr/>
      <dgm:t>
        <a:bodyPr/>
        <a:lstStyle/>
        <a:p>
          <a:endParaRPr lang="en-IN" sz="1800"/>
        </a:p>
      </dgm:t>
    </dgm:pt>
    <dgm:pt modelId="{9B1EDC96-EC6A-483A-BED4-686E83E2307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33CCFF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Attention</a:t>
          </a:r>
          <a:endParaRPr lang="en-IN" sz="1800" dirty="0"/>
        </a:p>
      </dgm:t>
    </dgm:pt>
    <dgm:pt modelId="{9175944A-D53D-4B76-B8CC-0CC9B921C6A5}" type="parTrans" cxnId="{CB0F28CF-A080-4B7F-8D7E-6BAD74D71D82}">
      <dgm:prSet/>
      <dgm:spPr/>
      <dgm:t>
        <a:bodyPr/>
        <a:lstStyle/>
        <a:p>
          <a:endParaRPr lang="en-IN" sz="1800"/>
        </a:p>
      </dgm:t>
    </dgm:pt>
    <dgm:pt modelId="{08EBC0C5-1C8B-47AF-B36B-C6F27A4A3E04}" type="sibTrans" cxnId="{CB0F28CF-A080-4B7F-8D7E-6BAD74D71D82}">
      <dgm:prSet/>
      <dgm:spPr/>
      <dgm:t>
        <a:bodyPr/>
        <a:lstStyle/>
        <a:p>
          <a:endParaRPr lang="en-IN" sz="1800"/>
        </a:p>
      </dgm:t>
    </dgm:pt>
    <dgm:pt modelId="{585C1DBB-3B19-4B0D-8117-2189E07B8CC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Self Attention</a:t>
          </a:r>
          <a:endParaRPr lang="en-IN" sz="1800" dirty="0"/>
        </a:p>
      </dgm:t>
    </dgm:pt>
    <dgm:pt modelId="{4CDBC0E3-88C7-49A8-8DCA-F6DFCB2060C2}" type="parTrans" cxnId="{1B60B440-D542-4BE9-B5AA-1F9669BD21B5}">
      <dgm:prSet/>
      <dgm:spPr/>
      <dgm:t>
        <a:bodyPr/>
        <a:lstStyle/>
        <a:p>
          <a:endParaRPr lang="en-US" sz="1800"/>
        </a:p>
      </dgm:t>
    </dgm:pt>
    <dgm:pt modelId="{F28EDF85-EB96-42E1-A8F8-DF4F9BEF3CED}" type="sibTrans" cxnId="{1B60B440-D542-4BE9-B5AA-1F9669BD21B5}">
      <dgm:prSet/>
      <dgm:spPr/>
      <dgm:t>
        <a:bodyPr/>
        <a:lstStyle/>
        <a:p>
          <a:endParaRPr lang="en-US" sz="1800"/>
        </a:p>
      </dgm:t>
    </dgm:pt>
    <dgm:pt modelId="{F30D642D-88AD-4C83-AA86-A2CDE70BFE9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Pre trained Transformer Model</a:t>
          </a:r>
          <a:endParaRPr lang="en-IN" sz="1800" dirty="0"/>
        </a:p>
      </dgm:t>
    </dgm:pt>
    <dgm:pt modelId="{22D6C9FD-1D9E-423B-84EF-CB17D05EBC7D}" type="parTrans" cxnId="{830451BA-2FB1-4AC9-AD50-3B917AD7022A}">
      <dgm:prSet/>
      <dgm:spPr/>
      <dgm:t>
        <a:bodyPr/>
        <a:lstStyle/>
        <a:p>
          <a:endParaRPr lang="en-US" sz="1800"/>
        </a:p>
      </dgm:t>
    </dgm:pt>
    <dgm:pt modelId="{B0665400-043B-401B-AABA-D27AA22DA327}" type="sibTrans" cxnId="{830451BA-2FB1-4AC9-AD50-3B917AD7022A}">
      <dgm:prSet/>
      <dgm:spPr/>
      <dgm:t>
        <a:bodyPr/>
        <a:lstStyle/>
        <a:p>
          <a:endParaRPr lang="en-US" sz="1800"/>
        </a:p>
      </dgm:t>
    </dgm:pt>
    <dgm:pt modelId="{3F337E96-3D70-4003-A137-57FADDEC7ECC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Transformer</a:t>
          </a:r>
          <a:endParaRPr lang="en-IN" sz="1800" dirty="0"/>
        </a:p>
      </dgm:t>
    </dgm:pt>
    <dgm:pt modelId="{91E28B26-09F5-45EE-B33B-724824C43B08}" type="parTrans" cxnId="{E5FCEB56-ADBC-4D8E-BBFF-2178B2F88B84}">
      <dgm:prSet/>
      <dgm:spPr/>
      <dgm:t>
        <a:bodyPr/>
        <a:lstStyle/>
        <a:p>
          <a:endParaRPr lang="en-IN"/>
        </a:p>
      </dgm:t>
    </dgm:pt>
    <dgm:pt modelId="{F8766E36-267B-4DA6-81A0-0BAA10446239}" type="sibTrans" cxnId="{E5FCEB56-ADBC-4D8E-BBFF-2178B2F88B84}">
      <dgm:prSet/>
      <dgm:spPr/>
      <dgm:t>
        <a:bodyPr/>
        <a:lstStyle/>
        <a:p>
          <a:endParaRPr lang="en-IN"/>
        </a:p>
      </dgm:t>
    </dgm:pt>
    <dgm:pt modelId="{24728E11-E867-4651-96BE-D4610DDC76BA}" type="pres">
      <dgm:prSet presAssocID="{C2AC300D-E27F-4AFB-8385-23A3F3CA89FC}" presName="Name0" presStyleCnt="0">
        <dgm:presLayoutVars>
          <dgm:chMax val="7"/>
          <dgm:chPref val="7"/>
          <dgm:dir/>
        </dgm:presLayoutVars>
      </dgm:prSet>
      <dgm:spPr/>
    </dgm:pt>
    <dgm:pt modelId="{59666C2D-0CBC-4177-9492-0BC7B5E83920}" type="pres">
      <dgm:prSet presAssocID="{C2AC300D-E27F-4AFB-8385-23A3F3CA89FC}" presName="Name1" presStyleCnt="0"/>
      <dgm:spPr/>
    </dgm:pt>
    <dgm:pt modelId="{782150D5-7ADF-412A-B97B-C4A85E15F3EF}" type="pres">
      <dgm:prSet presAssocID="{C2AC300D-E27F-4AFB-8385-23A3F3CA89FC}" presName="cycle" presStyleCnt="0"/>
      <dgm:spPr/>
    </dgm:pt>
    <dgm:pt modelId="{1EBC8B9F-0F17-4377-A441-FE126EC2603D}" type="pres">
      <dgm:prSet presAssocID="{C2AC300D-E27F-4AFB-8385-23A3F3CA89FC}" presName="srcNode" presStyleLbl="node1" presStyleIdx="0" presStyleCnt="5"/>
      <dgm:spPr/>
    </dgm:pt>
    <dgm:pt modelId="{B4DAE58B-27CB-4D22-AABF-50F07E30140A}" type="pres">
      <dgm:prSet presAssocID="{C2AC300D-E27F-4AFB-8385-23A3F3CA89FC}" presName="conn" presStyleLbl="parChTrans1D2" presStyleIdx="0" presStyleCnt="1" custLinFactNeighborX="-42817" custLinFactNeighborY="-1118"/>
      <dgm:spPr/>
    </dgm:pt>
    <dgm:pt modelId="{0CE6508D-66DA-4F48-ABFD-9CEB3707A663}" type="pres">
      <dgm:prSet presAssocID="{C2AC300D-E27F-4AFB-8385-23A3F3CA89FC}" presName="extraNode" presStyleLbl="node1" presStyleIdx="0" presStyleCnt="5"/>
      <dgm:spPr/>
    </dgm:pt>
    <dgm:pt modelId="{2C7897B3-3F08-40FE-87A1-0A1DD86C094E}" type="pres">
      <dgm:prSet presAssocID="{C2AC300D-E27F-4AFB-8385-23A3F3CA89FC}" presName="dstNode" presStyleLbl="node1" presStyleIdx="0" presStyleCnt="5"/>
      <dgm:spPr/>
    </dgm:pt>
    <dgm:pt modelId="{C01C0331-627E-4956-B34C-4FEAB8F0B671}" type="pres">
      <dgm:prSet presAssocID="{D367BE5C-0F3A-4AB0-9359-B776EBBB96E8}" presName="text_1" presStyleLbl="node1" presStyleIdx="0" presStyleCnt="5" custScaleX="100083" custScaleY="110627">
        <dgm:presLayoutVars>
          <dgm:bulletEnabled val="1"/>
        </dgm:presLayoutVars>
      </dgm:prSet>
      <dgm:spPr/>
    </dgm:pt>
    <dgm:pt modelId="{2B23576E-7B02-4486-B322-5ADA70C34A33}" type="pres">
      <dgm:prSet presAssocID="{D367BE5C-0F3A-4AB0-9359-B776EBBB96E8}" presName="accent_1" presStyleCnt="0"/>
      <dgm:spPr/>
    </dgm:pt>
    <dgm:pt modelId="{47DFED79-DB5B-4E8C-B682-A588521A0C1E}" type="pres">
      <dgm:prSet presAssocID="{D367BE5C-0F3A-4AB0-9359-B776EBBB96E8}" presName="accentRepeatNode" presStyleLbl="solidFgAcc1" presStyleIdx="0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33CCFF"/>
          </a:solidFill>
        </a:ln>
      </dgm:spPr>
    </dgm:pt>
    <dgm:pt modelId="{668AEE51-47D3-4132-8C4A-0D9CAF02015A}" type="pres">
      <dgm:prSet presAssocID="{9B1EDC96-EC6A-483A-BED4-686E83E23071}" presName="text_2" presStyleLbl="node1" presStyleIdx="1" presStyleCnt="5">
        <dgm:presLayoutVars>
          <dgm:bulletEnabled val="1"/>
        </dgm:presLayoutVars>
      </dgm:prSet>
      <dgm:spPr/>
    </dgm:pt>
    <dgm:pt modelId="{20F09B2A-B6B3-4A97-8714-D3AA8B1C4DBD}" type="pres">
      <dgm:prSet presAssocID="{9B1EDC96-EC6A-483A-BED4-686E83E23071}" presName="accent_2" presStyleCnt="0"/>
      <dgm:spPr/>
    </dgm:pt>
    <dgm:pt modelId="{D57AE131-E6FE-4A12-A1A0-43665D1C7D63}" type="pres">
      <dgm:prSet presAssocID="{9B1EDC96-EC6A-483A-BED4-686E83E23071}" presName="accentRepeatNode" presStyleLbl="solidFgAcc1" presStyleIdx="1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33CCFF"/>
        </a:solidFill>
        <a:ln>
          <a:solidFill>
            <a:schemeClr val="bg1"/>
          </a:solidFill>
        </a:ln>
      </dgm:spPr>
    </dgm:pt>
    <dgm:pt modelId="{9EBB08A4-7755-432E-9195-34A97160AA14}" type="pres">
      <dgm:prSet presAssocID="{3F337E96-3D70-4003-A137-57FADDEC7ECC}" presName="text_3" presStyleLbl="node1" presStyleIdx="2" presStyleCnt="5">
        <dgm:presLayoutVars>
          <dgm:bulletEnabled val="1"/>
        </dgm:presLayoutVars>
      </dgm:prSet>
      <dgm:spPr/>
    </dgm:pt>
    <dgm:pt modelId="{CBCE6783-986C-4D07-8DF6-4C2E9BD22062}" type="pres">
      <dgm:prSet presAssocID="{3F337E96-3D70-4003-A137-57FADDEC7ECC}" presName="accent_3" presStyleCnt="0"/>
      <dgm:spPr/>
    </dgm:pt>
    <dgm:pt modelId="{4D237C6A-A809-42CF-A33D-AA2DB66CA5F9}" type="pres">
      <dgm:prSet presAssocID="{3F337E96-3D70-4003-A137-57FADDEC7ECC}" presName="accentRepeatNode" presStyleLbl="solidFgAcc1" presStyleIdx="2" presStyleCnt="5"/>
      <dgm:spPr>
        <a:ln>
          <a:solidFill>
            <a:srgbClr val="33CCFF"/>
          </a:solidFill>
        </a:ln>
      </dgm:spPr>
    </dgm:pt>
    <dgm:pt modelId="{091021BF-637D-4B26-9315-4A0F9E8D4A83}" type="pres">
      <dgm:prSet presAssocID="{585C1DBB-3B19-4B0D-8117-2189E07B8CC1}" presName="text_4" presStyleLbl="node1" presStyleIdx="3" presStyleCnt="5">
        <dgm:presLayoutVars>
          <dgm:bulletEnabled val="1"/>
        </dgm:presLayoutVars>
      </dgm:prSet>
      <dgm:spPr/>
    </dgm:pt>
    <dgm:pt modelId="{B0A2B25D-7C6C-489F-A05A-D5AFCB616045}" type="pres">
      <dgm:prSet presAssocID="{585C1DBB-3B19-4B0D-8117-2189E07B8CC1}" presName="accent_4" presStyleCnt="0"/>
      <dgm:spPr/>
    </dgm:pt>
    <dgm:pt modelId="{E949F6F2-FD03-45C3-9326-BC1B67EF8D03}" type="pres">
      <dgm:prSet presAssocID="{585C1DBB-3B19-4B0D-8117-2189E07B8CC1}" presName="accentRepeatNode" presStyleLbl="solidFgAcc1" presStyleIdx="3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</dgm:pt>
    <dgm:pt modelId="{B2274662-E4E3-4A1C-8CF8-DA8DB2E5B2D1}" type="pres">
      <dgm:prSet presAssocID="{F30D642D-88AD-4C83-AA86-A2CDE70BFE92}" presName="text_5" presStyleLbl="node1" presStyleIdx="4" presStyleCnt="5">
        <dgm:presLayoutVars>
          <dgm:bulletEnabled val="1"/>
        </dgm:presLayoutVars>
      </dgm:prSet>
      <dgm:spPr/>
    </dgm:pt>
    <dgm:pt modelId="{C6700947-A5E0-46D5-A5B6-334E6074020D}" type="pres">
      <dgm:prSet presAssocID="{F30D642D-88AD-4C83-AA86-A2CDE70BFE92}" presName="accent_5" presStyleCnt="0"/>
      <dgm:spPr/>
    </dgm:pt>
    <dgm:pt modelId="{18227377-C443-4A91-8F6A-B4ACCE667183}" type="pres">
      <dgm:prSet presAssocID="{F30D642D-88AD-4C83-AA86-A2CDE70BFE92}" presName="accentRepeatNode" presStyleLbl="solidFgAcc1" presStyleIdx="4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</dgm:pt>
  </dgm:ptLst>
  <dgm:cxnLst>
    <dgm:cxn modelId="{98A17C1E-2D2E-4A7F-A4DF-C7CE8D52E74D}" srcId="{C2AC300D-E27F-4AFB-8385-23A3F3CA89FC}" destId="{D367BE5C-0F3A-4AB0-9359-B776EBBB96E8}" srcOrd="0" destOrd="0" parTransId="{645097FC-E8BC-4765-BFDE-80FFD33C56D2}" sibTransId="{F18B1F0E-8219-4BFA-A849-7B03740D42DD}"/>
    <dgm:cxn modelId="{1B60B440-D542-4BE9-B5AA-1F9669BD21B5}" srcId="{C2AC300D-E27F-4AFB-8385-23A3F3CA89FC}" destId="{585C1DBB-3B19-4B0D-8117-2189E07B8CC1}" srcOrd="3" destOrd="0" parTransId="{4CDBC0E3-88C7-49A8-8DCA-F6DFCB2060C2}" sibTransId="{F28EDF85-EB96-42E1-A8F8-DF4F9BEF3CED}"/>
    <dgm:cxn modelId="{431C6C49-EC41-4570-A641-D2C7FA13091E}" type="presOf" srcId="{9B1EDC96-EC6A-483A-BED4-686E83E23071}" destId="{668AEE51-47D3-4132-8C4A-0D9CAF02015A}" srcOrd="0" destOrd="0" presId="urn:microsoft.com/office/officeart/2008/layout/VerticalCurvedList"/>
    <dgm:cxn modelId="{055AF350-5F21-4CB0-BFC5-8D7FED3B8FDA}" type="presOf" srcId="{F18B1F0E-8219-4BFA-A849-7B03740D42DD}" destId="{B4DAE58B-27CB-4D22-AABF-50F07E30140A}" srcOrd="0" destOrd="0" presId="urn:microsoft.com/office/officeart/2008/layout/VerticalCurvedList"/>
    <dgm:cxn modelId="{E5FCEB56-ADBC-4D8E-BBFF-2178B2F88B84}" srcId="{C2AC300D-E27F-4AFB-8385-23A3F3CA89FC}" destId="{3F337E96-3D70-4003-A137-57FADDEC7ECC}" srcOrd="2" destOrd="0" parTransId="{91E28B26-09F5-45EE-B33B-724824C43B08}" sibTransId="{F8766E36-267B-4DA6-81A0-0BAA10446239}"/>
    <dgm:cxn modelId="{871762A1-4472-45A3-81D7-07C54A38F861}" type="presOf" srcId="{D367BE5C-0F3A-4AB0-9359-B776EBBB96E8}" destId="{C01C0331-627E-4956-B34C-4FEAB8F0B671}" srcOrd="0" destOrd="0" presId="urn:microsoft.com/office/officeart/2008/layout/VerticalCurvedList"/>
    <dgm:cxn modelId="{792BF8A7-5E63-48AA-93E0-1886A30D6FAD}" type="presOf" srcId="{F30D642D-88AD-4C83-AA86-A2CDE70BFE92}" destId="{B2274662-E4E3-4A1C-8CF8-DA8DB2E5B2D1}" srcOrd="0" destOrd="0" presId="urn:microsoft.com/office/officeart/2008/layout/VerticalCurvedList"/>
    <dgm:cxn modelId="{150FC8B9-5DCD-4353-966E-83A9026DAE06}" type="presOf" srcId="{3F337E96-3D70-4003-A137-57FADDEC7ECC}" destId="{9EBB08A4-7755-432E-9195-34A97160AA14}" srcOrd="0" destOrd="0" presId="urn:microsoft.com/office/officeart/2008/layout/VerticalCurvedList"/>
    <dgm:cxn modelId="{830451BA-2FB1-4AC9-AD50-3B917AD7022A}" srcId="{C2AC300D-E27F-4AFB-8385-23A3F3CA89FC}" destId="{F30D642D-88AD-4C83-AA86-A2CDE70BFE92}" srcOrd="4" destOrd="0" parTransId="{22D6C9FD-1D9E-423B-84EF-CB17D05EBC7D}" sibTransId="{B0665400-043B-401B-AABA-D27AA22DA327}"/>
    <dgm:cxn modelId="{557603CE-BF27-4927-A3F5-C7317BE9A556}" type="presOf" srcId="{585C1DBB-3B19-4B0D-8117-2189E07B8CC1}" destId="{091021BF-637D-4B26-9315-4A0F9E8D4A83}" srcOrd="0" destOrd="0" presId="urn:microsoft.com/office/officeart/2008/layout/VerticalCurvedList"/>
    <dgm:cxn modelId="{CB0F28CF-A080-4B7F-8D7E-6BAD74D71D82}" srcId="{C2AC300D-E27F-4AFB-8385-23A3F3CA89FC}" destId="{9B1EDC96-EC6A-483A-BED4-686E83E23071}" srcOrd="1" destOrd="0" parTransId="{9175944A-D53D-4B76-B8CC-0CC9B921C6A5}" sibTransId="{08EBC0C5-1C8B-47AF-B36B-C6F27A4A3E04}"/>
    <dgm:cxn modelId="{EF60BCE1-0C0E-43B3-9B65-152CFD7EF0A1}" type="presOf" srcId="{C2AC300D-E27F-4AFB-8385-23A3F3CA89FC}" destId="{24728E11-E867-4651-96BE-D4610DDC76BA}" srcOrd="0" destOrd="0" presId="urn:microsoft.com/office/officeart/2008/layout/VerticalCurvedList"/>
    <dgm:cxn modelId="{B82BF68C-31F6-4D17-A0D3-C144E13DF21C}" type="presParOf" srcId="{24728E11-E867-4651-96BE-D4610DDC76BA}" destId="{59666C2D-0CBC-4177-9492-0BC7B5E83920}" srcOrd="0" destOrd="0" presId="urn:microsoft.com/office/officeart/2008/layout/VerticalCurvedList"/>
    <dgm:cxn modelId="{9B815474-843A-4282-919C-2ABCDD7F8C0B}" type="presParOf" srcId="{59666C2D-0CBC-4177-9492-0BC7B5E83920}" destId="{782150D5-7ADF-412A-B97B-C4A85E15F3EF}" srcOrd="0" destOrd="0" presId="urn:microsoft.com/office/officeart/2008/layout/VerticalCurvedList"/>
    <dgm:cxn modelId="{B5BFADF7-05DC-4030-8804-6CA5230F31F8}" type="presParOf" srcId="{782150D5-7ADF-412A-B97B-C4A85E15F3EF}" destId="{1EBC8B9F-0F17-4377-A441-FE126EC2603D}" srcOrd="0" destOrd="0" presId="urn:microsoft.com/office/officeart/2008/layout/VerticalCurvedList"/>
    <dgm:cxn modelId="{9391251C-C952-4129-8278-6925E995B10A}" type="presParOf" srcId="{782150D5-7ADF-412A-B97B-C4A85E15F3EF}" destId="{B4DAE58B-27CB-4D22-AABF-50F07E30140A}" srcOrd="1" destOrd="0" presId="urn:microsoft.com/office/officeart/2008/layout/VerticalCurvedList"/>
    <dgm:cxn modelId="{82648775-2597-4902-A0A8-328AD703F971}" type="presParOf" srcId="{782150D5-7ADF-412A-B97B-C4A85E15F3EF}" destId="{0CE6508D-66DA-4F48-ABFD-9CEB3707A663}" srcOrd="2" destOrd="0" presId="urn:microsoft.com/office/officeart/2008/layout/VerticalCurvedList"/>
    <dgm:cxn modelId="{3D290541-16A6-46A0-9034-495E396AE1AB}" type="presParOf" srcId="{782150D5-7ADF-412A-B97B-C4A85E15F3EF}" destId="{2C7897B3-3F08-40FE-87A1-0A1DD86C094E}" srcOrd="3" destOrd="0" presId="urn:microsoft.com/office/officeart/2008/layout/VerticalCurvedList"/>
    <dgm:cxn modelId="{9E0784CA-12A3-4806-8122-651D5DFC4602}" type="presParOf" srcId="{59666C2D-0CBC-4177-9492-0BC7B5E83920}" destId="{C01C0331-627E-4956-B34C-4FEAB8F0B671}" srcOrd="1" destOrd="0" presId="urn:microsoft.com/office/officeart/2008/layout/VerticalCurvedList"/>
    <dgm:cxn modelId="{EDEAE407-769B-47A1-BA3A-70426495B66E}" type="presParOf" srcId="{59666C2D-0CBC-4177-9492-0BC7B5E83920}" destId="{2B23576E-7B02-4486-B322-5ADA70C34A33}" srcOrd="2" destOrd="0" presId="urn:microsoft.com/office/officeart/2008/layout/VerticalCurvedList"/>
    <dgm:cxn modelId="{7BACFA06-8800-4332-A58F-945CA146B0E9}" type="presParOf" srcId="{2B23576E-7B02-4486-B322-5ADA70C34A33}" destId="{47DFED79-DB5B-4E8C-B682-A588521A0C1E}" srcOrd="0" destOrd="0" presId="urn:microsoft.com/office/officeart/2008/layout/VerticalCurvedList"/>
    <dgm:cxn modelId="{9CB6F31A-FD68-4E4F-8AA4-0CDBD17E4DD1}" type="presParOf" srcId="{59666C2D-0CBC-4177-9492-0BC7B5E83920}" destId="{668AEE51-47D3-4132-8C4A-0D9CAF02015A}" srcOrd="3" destOrd="0" presId="urn:microsoft.com/office/officeart/2008/layout/VerticalCurvedList"/>
    <dgm:cxn modelId="{44F78B92-303D-4636-9E8F-10AD081A56AD}" type="presParOf" srcId="{59666C2D-0CBC-4177-9492-0BC7B5E83920}" destId="{20F09B2A-B6B3-4A97-8714-D3AA8B1C4DBD}" srcOrd="4" destOrd="0" presId="urn:microsoft.com/office/officeart/2008/layout/VerticalCurvedList"/>
    <dgm:cxn modelId="{AEF6D06D-2169-46F6-AC22-CD581ACA0169}" type="presParOf" srcId="{20F09B2A-B6B3-4A97-8714-D3AA8B1C4DBD}" destId="{D57AE131-E6FE-4A12-A1A0-43665D1C7D63}" srcOrd="0" destOrd="0" presId="urn:microsoft.com/office/officeart/2008/layout/VerticalCurvedList"/>
    <dgm:cxn modelId="{B88BDBC4-4B16-499A-8A0D-D34A341393E5}" type="presParOf" srcId="{59666C2D-0CBC-4177-9492-0BC7B5E83920}" destId="{9EBB08A4-7755-432E-9195-34A97160AA14}" srcOrd="5" destOrd="0" presId="urn:microsoft.com/office/officeart/2008/layout/VerticalCurvedList"/>
    <dgm:cxn modelId="{43F00747-99B8-47EA-9559-BDE0C71F98A1}" type="presParOf" srcId="{59666C2D-0CBC-4177-9492-0BC7B5E83920}" destId="{CBCE6783-986C-4D07-8DF6-4C2E9BD22062}" srcOrd="6" destOrd="0" presId="urn:microsoft.com/office/officeart/2008/layout/VerticalCurvedList"/>
    <dgm:cxn modelId="{551F8C03-A15F-4E71-888C-D96CAED1111F}" type="presParOf" srcId="{CBCE6783-986C-4D07-8DF6-4C2E9BD22062}" destId="{4D237C6A-A809-42CF-A33D-AA2DB66CA5F9}" srcOrd="0" destOrd="0" presId="urn:microsoft.com/office/officeart/2008/layout/VerticalCurvedList"/>
    <dgm:cxn modelId="{3A0DA605-AFD9-4400-9B6E-9410067A1C74}" type="presParOf" srcId="{59666C2D-0CBC-4177-9492-0BC7B5E83920}" destId="{091021BF-637D-4B26-9315-4A0F9E8D4A83}" srcOrd="7" destOrd="0" presId="urn:microsoft.com/office/officeart/2008/layout/VerticalCurvedList"/>
    <dgm:cxn modelId="{58185491-1A2E-4701-867F-9A767B4B8975}" type="presParOf" srcId="{59666C2D-0CBC-4177-9492-0BC7B5E83920}" destId="{B0A2B25D-7C6C-489F-A05A-D5AFCB616045}" srcOrd="8" destOrd="0" presId="urn:microsoft.com/office/officeart/2008/layout/VerticalCurvedList"/>
    <dgm:cxn modelId="{6824541D-B881-4790-B75E-3D692208EEF4}" type="presParOf" srcId="{B0A2B25D-7C6C-489F-A05A-D5AFCB616045}" destId="{E949F6F2-FD03-45C3-9326-BC1B67EF8D03}" srcOrd="0" destOrd="0" presId="urn:microsoft.com/office/officeart/2008/layout/VerticalCurvedList"/>
    <dgm:cxn modelId="{DCF31729-3303-4772-9CB1-3E592EC7DDC0}" type="presParOf" srcId="{59666C2D-0CBC-4177-9492-0BC7B5E83920}" destId="{B2274662-E4E3-4A1C-8CF8-DA8DB2E5B2D1}" srcOrd="9" destOrd="0" presId="urn:microsoft.com/office/officeart/2008/layout/VerticalCurvedList"/>
    <dgm:cxn modelId="{A2370FFB-595D-41B1-ADFA-AEF045329FF0}" type="presParOf" srcId="{59666C2D-0CBC-4177-9492-0BC7B5E83920}" destId="{C6700947-A5E0-46D5-A5B6-334E6074020D}" srcOrd="10" destOrd="0" presId="urn:microsoft.com/office/officeart/2008/layout/VerticalCurvedList"/>
    <dgm:cxn modelId="{8558FA43-5B63-456B-837B-852B99AB3BCE}" type="presParOf" srcId="{C6700947-A5E0-46D5-A5B6-334E6074020D}" destId="{18227377-C443-4A91-8F6A-B4ACCE66718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AC300D-E27F-4AFB-8385-23A3F3CA89FC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367BE5C-0F3A-4AB0-9359-B776EBBB96E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b="0" dirty="0"/>
            <a:t>Seq2seq model</a:t>
          </a:r>
          <a:endParaRPr lang="en-IN" sz="1800" b="0" dirty="0"/>
        </a:p>
      </dgm:t>
    </dgm:pt>
    <dgm:pt modelId="{645097FC-E8BC-4765-BFDE-80FFD33C56D2}" type="parTrans" cxnId="{98A17C1E-2D2E-4A7F-A4DF-C7CE8D52E74D}">
      <dgm:prSet/>
      <dgm:spPr/>
      <dgm:t>
        <a:bodyPr/>
        <a:lstStyle/>
        <a:p>
          <a:endParaRPr lang="en-IN" sz="1800"/>
        </a:p>
      </dgm:t>
    </dgm:pt>
    <dgm:pt modelId="{F18B1F0E-8219-4BFA-A849-7B03740D42DD}" type="sibTrans" cxnId="{98A17C1E-2D2E-4A7F-A4DF-C7CE8D52E74D}">
      <dgm:prSet/>
      <dgm:spPr/>
      <dgm:t>
        <a:bodyPr/>
        <a:lstStyle/>
        <a:p>
          <a:endParaRPr lang="en-IN" sz="1800"/>
        </a:p>
      </dgm:t>
    </dgm:pt>
    <dgm:pt modelId="{9B1EDC96-EC6A-483A-BED4-686E83E2307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Attention</a:t>
          </a:r>
          <a:endParaRPr lang="en-IN" sz="1800" dirty="0"/>
        </a:p>
      </dgm:t>
    </dgm:pt>
    <dgm:pt modelId="{9175944A-D53D-4B76-B8CC-0CC9B921C6A5}" type="parTrans" cxnId="{CB0F28CF-A080-4B7F-8D7E-6BAD74D71D82}">
      <dgm:prSet/>
      <dgm:spPr/>
      <dgm:t>
        <a:bodyPr/>
        <a:lstStyle/>
        <a:p>
          <a:endParaRPr lang="en-IN" sz="1800"/>
        </a:p>
      </dgm:t>
    </dgm:pt>
    <dgm:pt modelId="{08EBC0C5-1C8B-47AF-B36B-C6F27A4A3E04}" type="sibTrans" cxnId="{CB0F28CF-A080-4B7F-8D7E-6BAD74D71D82}">
      <dgm:prSet/>
      <dgm:spPr/>
      <dgm:t>
        <a:bodyPr/>
        <a:lstStyle/>
        <a:p>
          <a:endParaRPr lang="en-IN" sz="1800"/>
        </a:p>
      </dgm:t>
    </dgm:pt>
    <dgm:pt modelId="{585C1DBB-3B19-4B0D-8117-2189E07B8CC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Self Attention</a:t>
          </a:r>
          <a:endParaRPr lang="en-IN" sz="1800" dirty="0"/>
        </a:p>
      </dgm:t>
    </dgm:pt>
    <dgm:pt modelId="{4CDBC0E3-88C7-49A8-8DCA-F6DFCB2060C2}" type="parTrans" cxnId="{1B60B440-D542-4BE9-B5AA-1F9669BD21B5}">
      <dgm:prSet/>
      <dgm:spPr/>
      <dgm:t>
        <a:bodyPr/>
        <a:lstStyle/>
        <a:p>
          <a:endParaRPr lang="en-US" sz="1800"/>
        </a:p>
      </dgm:t>
    </dgm:pt>
    <dgm:pt modelId="{F28EDF85-EB96-42E1-A8F8-DF4F9BEF3CED}" type="sibTrans" cxnId="{1B60B440-D542-4BE9-B5AA-1F9669BD21B5}">
      <dgm:prSet/>
      <dgm:spPr/>
      <dgm:t>
        <a:bodyPr/>
        <a:lstStyle/>
        <a:p>
          <a:endParaRPr lang="en-US" sz="1800"/>
        </a:p>
      </dgm:t>
    </dgm:pt>
    <dgm:pt modelId="{F30D642D-88AD-4C83-AA86-A2CDE70BFE9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Pre trained Transformer Model</a:t>
          </a:r>
          <a:endParaRPr lang="en-IN" sz="1800" dirty="0"/>
        </a:p>
      </dgm:t>
    </dgm:pt>
    <dgm:pt modelId="{22D6C9FD-1D9E-423B-84EF-CB17D05EBC7D}" type="parTrans" cxnId="{830451BA-2FB1-4AC9-AD50-3B917AD7022A}">
      <dgm:prSet/>
      <dgm:spPr/>
      <dgm:t>
        <a:bodyPr/>
        <a:lstStyle/>
        <a:p>
          <a:endParaRPr lang="en-US" sz="1800"/>
        </a:p>
      </dgm:t>
    </dgm:pt>
    <dgm:pt modelId="{B0665400-043B-401B-AABA-D27AA22DA327}" type="sibTrans" cxnId="{830451BA-2FB1-4AC9-AD50-3B917AD7022A}">
      <dgm:prSet/>
      <dgm:spPr/>
      <dgm:t>
        <a:bodyPr/>
        <a:lstStyle/>
        <a:p>
          <a:endParaRPr lang="en-US" sz="1800"/>
        </a:p>
      </dgm:t>
    </dgm:pt>
    <dgm:pt modelId="{3F337E96-3D70-4003-A137-57FADDEC7ECC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33CCFF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Transformer</a:t>
          </a:r>
          <a:endParaRPr lang="en-IN" sz="1800" dirty="0"/>
        </a:p>
      </dgm:t>
    </dgm:pt>
    <dgm:pt modelId="{91E28B26-09F5-45EE-B33B-724824C43B08}" type="parTrans" cxnId="{E5FCEB56-ADBC-4D8E-BBFF-2178B2F88B84}">
      <dgm:prSet/>
      <dgm:spPr/>
      <dgm:t>
        <a:bodyPr/>
        <a:lstStyle/>
        <a:p>
          <a:endParaRPr lang="en-IN"/>
        </a:p>
      </dgm:t>
    </dgm:pt>
    <dgm:pt modelId="{F8766E36-267B-4DA6-81A0-0BAA10446239}" type="sibTrans" cxnId="{E5FCEB56-ADBC-4D8E-BBFF-2178B2F88B84}">
      <dgm:prSet/>
      <dgm:spPr/>
      <dgm:t>
        <a:bodyPr/>
        <a:lstStyle/>
        <a:p>
          <a:endParaRPr lang="en-IN"/>
        </a:p>
      </dgm:t>
    </dgm:pt>
    <dgm:pt modelId="{24728E11-E867-4651-96BE-D4610DDC76BA}" type="pres">
      <dgm:prSet presAssocID="{C2AC300D-E27F-4AFB-8385-23A3F3CA89FC}" presName="Name0" presStyleCnt="0">
        <dgm:presLayoutVars>
          <dgm:chMax val="7"/>
          <dgm:chPref val="7"/>
          <dgm:dir/>
        </dgm:presLayoutVars>
      </dgm:prSet>
      <dgm:spPr/>
    </dgm:pt>
    <dgm:pt modelId="{59666C2D-0CBC-4177-9492-0BC7B5E83920}" type="pres">
      <dgm:prSet presAssocID="{C2AC300D-E27F-4AFB-8385-23A3F3CA89FC}" presName="Name1" presStyleCnt="0"/>
      <dgm:spPr/>
    </dgm:pt>
    <dgm:pt modelId="{782150D5-7ADF-412A-B97B-C4A85E15F3EF}" type="pres">
      <dgm:prSet presAssocID="{C2AC300D-E27F-4AFB-8385-23A3F3CA89FC}" presName="cycle" presStyleCnt="0"/>
      <dgm:spPr/>
    </dgm:pt>
    <dgm:pt modelId="{1EBC8B9F-0F17-4377-A441-FE126EC2603D}" type="pres">
      <dgm:prSet presAssocID="{C2AC300D-E27F-4AFB-8385-23A3F3CA89FC}" presName="srcNode" presStyleLbl="node1" presStyleIdx="0" presStyleCnt="5"/>
      <dgm:spPr/>
    </dgm:pt>
    <dgm:pt modelId="{B4DAE58B-27CB-4D22-AABF-50F07E30140A}" type="pres">
      <dgm:prSet presAssocID="{C2AC300D-E27F-4AFB-8385-23A3F3CA89FC}" presName="conn" presStyleLbl="parChTrans1D2" presStyleIdx="0" presStyleCnt="1" custLinFactNeighborX="-42817" custLinFactNeighborY="-1118"/>
      <dgm:spPr/>
    </dgm:pt>
    <dgm:pt modelId="{0CE6508D-66DA-4F48-ABFD-9CEB3707A663}" type="pres">
      <dgm:prSet presAssocID="{C2AC300D-E27F-4AFB-8385-23A3F3CA89FC}" presName="extraNode" presStyleLbl="node1" presStyleIdx="0" presStyleCnt="5"/>
      <dgm:spPr/>
    </dgm:pt>
    <dgm:pt modelId="{2C7897B3-3F08-40FE-87A1-0A1DD86C094E}" type="pres">
      <dgm:prSet presAssocID="{C2AC300D-E27F-4AFB-8385-23A3F3CA89FC}" presName="dstNode" presStyleLbl="node1" presStyleIdx="0" presStyleCnt="5"/>
      <dgm:spPr/>
    </dgm:pt>
    <dgm:pt modelId="{C01C0331-627E-4956-B34C-4FEAB8F0B671}" type="pres">
      <dgm:prSet presAssocID="{D367BE5C-0F3A-4AB0-9359-B776EBBB96E8}" presName="text_1" presStyleLbl="node1" presStyleIdx="0" presStyleCnt="5" custScaleX="100083" custScaleY="110627">
        <dgm:presLayoutVars>
          <dgm:bulletEnabled val="1"/>
        </dgm:presLayoutVars>
      </dgm:prSet>
      <dgm:spPr/>
    </dgm:pt>
    <dgm:pt modelId="{2B23576E-7B02-4486-B322-5ADA70C34A33}" type="pres">
      <dgm:prSet presAssocID="{D367BE5C-0F3A-4AB0-9359-B776EBBB96E8}" presName="accent_1" presStyleCnt="0"/>
      <dgm:spPr/>
    </dgm:pt>
    <dgm:pt modelId="{47DFED79-DB5B-4E8C-B682-A588521A0C1E}" type="pres">
      <dgm:prSet presAssocID="{D367BE5C-0F3A-4AB0-9359-B776EBBB96E8}" presName="accentRepeatNode" presStyleLbl="solidFgAcc1" presStyleIdx="0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33CCFF"/>
          </a:solidFill>
        </a:ln>
      </dgm:spPr>
    </dgm:pt>
    <dgm:pt modelId="{668AEE51-47D3-4132-8C4A-0D9CAF02015A}" type="pres">
      <dgm:prSet presAssocID="{9B1EDC96-EC6A-483A-BED4-686E83E23071}" presName="text_2" presStyleLbl="node1" presStyleIdx="1" presStyleCnt="5">
        <dgm:presLayoutVars>
          <dgm:bulletEnabled val="1"/>
        </dgm:presLayoutVars>
      </dgm:prSet>
      <dgm:spPr/>
    </dgm:pt>
    <dgm:pt modelId="{20F09B2A-B6B3-4A97-8714-D3AA8B1C4DBD}" type="pres">
      <dgm:prSet presAssocID="{9B1EDC96-EC6A-483A-BED4-686E83E23071}" presName="accent_2" presStyleCnt="0"/>
      <dgm:spPr/>
    </dgm:pt>
    <dgm:pt modelId="{D57AE131-E6FE-4A12-A1A0-43665D1C7D63}" type="pres">
      <dgm:prSet presAssocID="{9B1EDC96-EC6A-483A-BED4-686E83E23071}" presName="accentRepeatNode" presStyleLbl="solidFgAcc1" presStyleIdx="1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33CCFF"/>
          </a:solidFill>
        </a:ln>
      </dgm:spPr>
    </dgm:pt>
    <dgm:pt modelId="{9EBB08A4-7755-432E-9195-34A97160AA14}" type="pres">
      <dgm:prSet presAssocID="{3F337E96-3D70-4003-A137-57FADDEC7ECC}" presName="text_3" presStyleLbl="node1" presStyleIdx="2" presStyleCnt="5">
        <dgm:presLayoutVars>
          <dgm:bulletEnabled val="1"/>
        </dgm:presLayoutVars>
      </dgm:prSet>
      <dgm:spPr/>
    </dgm:pt>
    <dgm:pt modelId="{CBCE6783-986C-4D07-8DF6-4C2E9BD22062}" type="pres">
      <dgm:prSet presAssocID="{3F337E96-3D70-4003-A137-57FADDEC7ECC}" presName="accent_3" presStyleCnt="0"/>
      <dgm:spPr/>
    </dgm:pt>
    <dgm:pt modelId="{4D237C6A-A809-42CF-A33D-AA2DB66CA5F9}" type="pres">
      <dgm:prSet presAssocID="{3F337E96-3D70-4003-A137-57FADDEC7ECC}" presName="accentRepeatNode" presStyleLbl="solidFgAcc1" presStyleIdx="2" presStyleCnt="5"/>
      <dgm:spPr>
        <a:solidFill>
          <a:srgbClr val="33CCFF"/>
        </a:solidFill>
        <a:ln>
          <a:solidFill>
            <a:schemeClr val="bg1"/>
          </a:solidFill>
        </a:ln>
      </dgm:spPr>
    </dgm:pt>
    <dgm:pt modelId="{091021BF-637D-4B26-9315-4A0F9E8D4A83}" type="pres">
      <dgm:prSet presAssocID="{585C1DBB-3B19-4B0D-8117-2189E07B8CC1}" presName="text_4" presStyleLbl="node1" presStyleIdx="3" presStyleCnt="5">
        <dgm:presLayoutVars>
          <dgm:bulletEnabled val="1"/>
        </dgm:presLayoutVars>
      </dgm:prSet>
      <dgm:spPr/>
    </dgm:pt>
    <dgm:pt modelId="{B0A2B25D-7C6C-489F-A05A-D5AFCB616045}" type="pres">
      <dgm:prSet presAssocID="{585C1DBB-3B19-4B0D-8117-2189E07B8CC1}" presName="accent_4" presStyleCnt="0"/>
      <dgm:spPr/>
    </dgm:pt>
    <dgm:pt modelId="{E949F6F2-FD03-45C3-9326-BC1B67EF8D03}" type="pres">
      <dgm:prSet presAssocID="{585C1DBB-3B19-4B0D-8117-2189E07B8CC1}" presName="accentRepeatNode" presStyleLbl="solidFgAcc1" presStyleIdx="3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</dgm:pt>
    <dgm:pt modelId="{B2274662-E4E3-4A1C-8CF8-DA8DB2E5B2D1}" type="pres">
      <dgm:prSet presAssocID="{F30D642D-88AD-4C83-AA86-A2CDE70BFE92}" presName="text_5" presStyleLbl="node1" presStyleIdx="4" presStyleCnt="5">
        <dgm:presLayoutVars>
          <dgm:bulletEnabled val="1"/>
        </dgm:presLayoutVars>
      </dgm:prSet>
      <dgm:spPr/>
    </dgm:pt>
    <dgm:pt modelId="{C6700947-A5E0-46D5-A5B6-334E6074020D}" type="pres">
      <dgm:prSet presAssocID="{F30D642D-88AD-4C83-AA86-A2CDE70BFE92}" presName="accent_5" presStyleCnt="0"/>
      <dgm:spPr/>
    </dgm:pt>
    <dgm:pt modelId="{18227377-C443-4A91-8F6A-B4ACCE667183}" type="pres">
      <dgm:prSet presAssocID="{F30D642D-88AD-4C83-AA86-A2CDE70BFE92}" presName="accentRepeatNode" presStyleLbl="solidFgAcc1" presStyleIdx="4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</dgm:pt>
  </dgm:ptLst>
  <dgm:cxnLst>
    <dgm:cxn modelId="{3C0FA41A-21DE-4EAA-B15B-857C8818EB79}" type="presOf" srcId="{3F337E96-3D70-4003-A137-57FADDEC7ECC}" destId="{9EBB08A4-7755-432E-9195-34A97160AA14}" srcOrd="0" destOrd="0" presId="urn:microsoft.com/office/officeart/2008/layout/VerticalCurvedList"/>
    <dgm:cxn modelId="{98A17C1E-2D2E-4A7F-A4DF-C7CE8D52E74D}" srcId="{C2AC300D-E27F-4AFB-8385-23A3F3CA89FC}" destId="{D367BE5C-0F3A-4AB0-9359-B776EBBB96E8}" srcOrd="0" destOrd="0" parTransId="{645097FC-E8BC-4765-BFDE-80FFD33C56D2}" sibTransId="{F18B1F0E-8219-4BFA-A849-7B03740D42DD}"/>
    <dgm:cxn modelId="{61E8C529-EDCF-41A1-956C-97FEED1E2B47}" type="presOf" srcId="{C2AC300D-E27F-4AFB-8385-23A3F3CA89FC}" destId="{24728E11-E867-4651-96BE-D4610DDC76BA}" srcOrd="0" destOrd="0" presId="urn:microsoft.com/office/officeart/2008/layout/VerticalCurvedList"/>
    <dgm:cxn modelId="{1B60B440-D542-4BE9-B5AA-1F9669BD21B5}" srcId="{C2AC300D-E27F-4AFB-8385-23A3F3CA89FC}" destId="{585C1DBB-3B19-4B0D-8117-2189E07B8CC1}" srcOrd="3" destOrd="0" parTransId="{4CDBC0E3-88C7-49A8-8DCA-F6DFCB2060C2}" sibTransId="{F28EDF85-EB96-42E1-A8F8-DF4F9BEF3CED}"/>
    <dgm:cxn modelId="{7907845F-641D-4B13-9023-6216F7787934}" type="presOf" srcId="{F18B1F0E-8219-4BFA-A849-7B03740D42DD}" destId="{B4DAE58B-27CB-4D22-AABF-50F07E30140A}" srcOrd="0" destOrd="0" presId="urn:microsoft.com/office/officeart/2008/layout/VerticalCurvedList"/>
    <dgm:cxn modelId="{E5FCEB56-ADBC-4D8E-BBFF-2178B2F88B84}" srcId="{C2AC300D-E27F-4AFB-8385-23A3F3CA89FC}" destId="{3F337E96-3D70-4003-A137-57FADDEC7ECC}" srcOrd="2" destOrd="0" parTransId="{91E28B26-09F5-45EE-B33B-724824C43B08}" sibTransId="{F8766E36-267B-4DA6-81A0-0BAA10446239}"/>
    <dgm:cxn modelId="{F1FFA083-1E69-482C-98B1-47BEB0A874B6}" type="presOf" srcId="{F30D642D-88AD-4C83-AA86-A2CDE70BFE92}" destId="{B2274662-E4E3-4A1C-8CF8-DA8DB2E5B2D1}" srcOrd="0" destOrd="0" presId="urn:microsoft.com/office/officeart/2008/layout/VerticalCurvedList"/>
    <dgm:cxn modelId="{2206DE89-3F22-47E4-988C-8A8BEC93CBC1}" type="presOf" srcId="{D367BE5C-0F3A-4AB0-9359-B776EBBB96E8}" destId="{C01C0331-627E-4956-B34C-4FEAB8F0B671}" srcOrd="0" destOrd="0" presId="urn:microsoft.com/office/officeart/2008/layout/VerticalCurvedList"/>
    <dgm:cxn modelId="{830451BA-2FB1-4AC9-AD50-3B917AD7022A}" srcId="{C2AC300D-E27F-4AFB-8385-23A3F3CA89FC}" destId="{F30D642D-88AD-4C83-AA86-A2CDE70BFE92}" srcOrd="4" destOrd="0" parTransId="{22D6C9FD-1D9E-423B-84EF-CB17D05EBC7D}" sibTransId="{B0665400-043B-401B-AABA-D27AA22DA327}"/>
    <dgm:cxn modelId="{B7F058C0-A5BC-4361-A708-B34CA7E543DD}" type="presOf" srcId="{9B1EDC96-EC6A-483A-BED4-686E83E23071}" destId="{668AEE51-47D3-4132-8C4A-0D9CAF02015A}" srcOrd="0" destOrd="0" presId="urn:microsoft.com/office/officeart/2008/layout/VerticalCurvedList"/>
    <dgm:cxn modelId="{CB0F28CF-A080-4B7F-8D7E-6BAD74D71D82}" srcId="{C2AC300D-E27F-4AFB-8385-23A3F3CA89FC}" destId="{9B1EDC96-EC6A-483A-BED4-686E83E23071}" srcOrd="1" destOrd="0" parTransId="{9175944A-D53D-4B76-B8CC-0CC9B921C6A5}" sibTransId="{08EBC0C5-1C8B-47AF-B36B-C6F27A4A3E04}"/>
    <dgm:cxn modelId="{0AC256DC-302B-487B-8F46-E8C78BEBF10B}" type="presOf" srcId="{585C1DBB-3B19-4B0D-8117-2189E07B8CC1}" destId="{091021BF-637D-4B26-9315-4A0F9E8D4A83}" srcOrd="0" destOrd="0" presId="urn:microsoft.com/office/officeart/2008/layout/VerticalCurvedList"/>
    <dgm:cxn modelId="{0489A804-023F-468D-AA9E-056EF7C44D1B}" type="presParOf" srcId="{24728E11-E867-4651-96BE-D4610DDC76BA}" destId="{59666C2D-0CBC-4177-9492-0BC7B5E83920}" srcOrd="0" destOrd="0" presId="urn:microsoft.com/office/officeart/2008/layout/VerticalCurvedList"/>
    <dgm:cxn modelId="{8EF264D9-5FDC-4772-A44E-2B6FE9E68639}" type="presParOf" srcId="{59666C2D-0CBC-4177-9492-0BC7B5E83920}" destId="{782150D5-7ADF-412A-B97B-C4A85E15F3EF}" srcOrd="0" destOrd="0" presId="urn:microsoft.com/office/officeart/2008/layout/VerticalCurvedList"/>
    <dgm:cxn modelId="{37640B0D-8701-4C14-BAA0-D0A340DDED5E}" type="presParOf" srcId="{782150D5-7ADF-412A-B97B-C4A85E15F3EF}" destId="{1EBC8B9F-0F17-4377-A441-FE126EC2603D}" srcOrd="0" destOrd="0" presId="urn:microsoft.com/office/officeart/2008/layout/VerticalCurvedList"/>
    <dgm:cxn modelId="{97B9AD7B-2E25-4E99-AF52-03F33C16B80C}" type="presParOf" srcId="{782150D5-7ADF-412A-B97B-C4A85E15F3EF}" destId="{B4DAE58B-27CB-4D22-AABF-50F07E30140A}" srcOrd="1" destOrd="0" presId="urn:microsoft.com/office/officeart/2008/layout/VerticalCurvedList"/>
    <dgm:cxn modelId="{503639C1-E795-4F89-AD5A-85D1306DD61F}" type="presParOf" srcId="{782150D5-7ADF-412A-B97B-C4A85E15F3EF}" destId="{0CE6508D-66DA-4F48-ABFD-9CEB3707A663}" srcOrd="2" destOrd="0" presId="urn:microsoft.com/office/officeart/2008/layout/VerticalCurvedList"/>
    <dgm:cxn modelId="{CD9ECDA0-8CA4-426C-82C5-641A59496A59}" type="presParOf" srcId="{782150D5-7ADF-412A-B97B-C4A85E15F3EF}" destId="{2C7897B3-3F08-40FE-87A1-0A1DD86C094E}" srcOrd="3" destOrd="0" presId="urn:microsoft.com/office/officeart/2008/layout/VerticalCurvedList"/>
    <dgm:cxn modelId="{65710983-9E29-403F-99AB-0B3087F810F4}" type="presParOf" srcId="{59666C2D-0CBC-4177-9492-0BC7B5E83920}" destId="{C01C0331-627E-4956-B34C-4FEAB8F0B671}" srcOrd="1" destOrd="0" presId="urn:microsoft.com/office/officeart/2008/layout/VerticalCurvedList"/>
    <dgm:cxn modelId="{3BC38DB7-9126-481C-863E-A6B96B047584}" type="presParOf" srcId="{59666C2D-0CBC-4177-9492-0BC7B5E83920}" destId="{2B23576E-7B02-4486-B322-5ADA70C34A33}" srcOrd="2" destOrd="0" presId="urn:microsoft.com/office/officeart/2008/layout/VerticalCurvedList"/>
    <dgm:cxn modelId="{B2F56BC4-628B-48F6-8D2D-84EED623FD74}" type="presParOf" srcId="{2B23576E-7B02-4486-B322-5ADA70C34A33}" destId="{47DFED79-DB5B-4E8C-B682-A588521A0C1E}" srcOrd="0" destOrd="0" presId="urn:microsoft.com/office/officeart/2008/layout/VerticalCurvedList"/>
    <dgm:cxn modelId="{0E766C40-67E8-40E4-8FE7-7C88B81F3A6B}" type="presParOf" srcId="{59666C2D-0CBC-4177-9492-0BC7B5E83920}" destId="{668AEE51-47D3-4132-8C4A-0D9CAF02015A}" srcOrd="3" destOrd="0" presId="urn:microsoft.com/office/officeart/2008/layout/VerticalCurvedList"/>
    <dgm:cxn modelId="{AEF9B8AC-D59C-4F02-B635-7450D42D2B4F}" type="presParOf" srcId="{59666C2D-0CBC-4177-9492-0BC7B5E83920}" destId="{20F09B2A-B6B3-4A97-8714-D3AA8B1C4DBD}" srcOrd="4" destOrd="0" presId="urn:microsoft.com/office/officeart/2008/layout/VerticalCurvedList"/>
    <dgm:cxn modelId="{2BA00C48-1FD0-41F4-ADA3-C827B6212D9D}" type="presParOf" srcId="{20F09B2A-B6B3-4A97-8714-D3AA8B1C4DBD}" destId="{D57AE131-E6FE-4A12-A1A0-43665D1C7D63}" srcOrd="0" destOrd="0" presId="urn:microsoft.com/office/officeart/2008/layout/VerticalCurvedList"/>
    <dgm:cxn modelId="{9AF8489C-E59C-45FD-B86B-D5B9B5F88370}" type="presParOf" srcId="{59666C2D-0CBC-4177-9492-0BC7B5E83920}" destId="{9EBB08A4-7755-432E-9195-34A97160AA14}" srcOrd="5" destOrd="0" presId="urn:microsoft.com/office/officeart/2008/layout/VerticalCurvedList"/>
    <dgm:cxn modelId="{DF3BFD8E-DBCC-4314-873E-92421670EC6C}" type="presParOf" srcId="{59666C2D-0CBC-4177-9492-0BC7B5E83920}" destId="{CBCE6783-986C-4D07-8DF6-4C2E9BD22062}" srcOrd="6" destOrd="0" presId="urn:microsoft.com/office/officeart/2008/layout/VerticalCurvedList"/>
    <dgm:cxn modelId="{5B2867E3-E4F4-466F-B292-95590FB8FB85}" type="presParOf" srcId="{CBCE6783-986C-4D07-8DF6-4C2E9BD22062}" destId="{4D237C6A-A809-42CF-A33D-AA2DB66CA5F9}" srcOrd="0" destOrd="0" presId="urn:microsoft.com/office/officeart/2008/layout/VerticalCurvedList"/>
    <dgm:cxn modelId="{C2F9149E-4C9B-480B-B087-9352FCA5FA3C}" type="presParOf" srcId="{59666C2D-0CBC-4177-9492-0BC7B5E83920}" destId="{091021BF-637D-4B26-9315-4A0F9E8D4A83}" srcOrd="7" destOrd="0" presId="urn:microsoft.com/office/officeart/2008/layout/VerticalCurvedList"/>
    <dgm:cxn modelId="{8E7936EB-6A9D-40BB-9CB6-C5D5C5C8D3E3}" type="presParOf" srcId="{59666C2D-0CBC-4177-9492-0BC7B5E83920}" destId="{B0A2B25D-7C6C-489F-A05A-D5AFCB616045}" srcOrd="8" destOrd="0" presId="urn:microsoft.com/office/officeart/2008/layout/VerticalCurvedList"/>
    <dgm:cxn modelId="{9724A0A1-67D1-4179-9D70-1EEDA82A6552}" type="presParOf" srcId="{B0A2B25D-7C6C-489F-A05A-D5AFCB616045}" destId="{E949F6F2-FD03-45C3-9326-BC1B67EF8D03}" srcOrd="0" destOrd="0" presId="urn:microsoft.com/office/officeart/2008/layout/VerticalCurvedList"/>
    <dgm:cxn modelId="{D3BC8DFF-9693-4425-A397-430B031838A7}" type="presParOf" srcId="{59666C2D-0CBC-4177-9492-0BC7B5E83920}" destId="{B2274662-E4E3-4A1C-8CF8-DA8DB2E5B2D1}" srcOrd="9" destOrd="0" presId="urn:microsoft.com/office/officeart/2008/layout/VerticalCurvedList"/>
    <dgm:cxn modelId="{4E49BEBC-9A48-4907-B117-0B903B53E3AD}" type="presParOf" srcId="{59666C2D-0CBC-4177-9492-0BC7B5E83920}" destId="{C6700947-A5E0-46D5-A5B6-334E6074020D}" srcOrd="10" destOrd="0" presId="urn:microsoft.com/office/officeart/2008/layout/VerticalCurvedList"/>
    <dgm:cxn modelId="{C26BB87F-0F2A-4308-9AC4-41A0B9EAC34A}" type="presParOf" srcId="{C6700947-A5E0-46D5-A5B6-334E6074020D}" destId="{18227377-C443-4A91-8F6A-B4ACCE66718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AC300D-E27F-4AFB-8385-23A3F3CA89FC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367BE5C-0F3A-4AB0-9359-B776EBBB96E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b="0" dirty="0"/>
            <a:t>Seq2seq model</a:t>
          </a:r>
          <a:endParaRPr lang="en-IN" sz="1800" b="0" dirty="0"/>
        </a:p>
      </dgm:t>
    </dgm:pt>
    <dgm:pt modelId="{645097FC-E8BC-4765-BFDE-80FFD33C56D2}" type="parTrans" cxnId="{98A17C1E-2D2E-4A7F-A4DF-C7CE8D52E74D}">
      <dgm:prSet/>
      <dgm:spPr/>
      <dgm:t>
        <a:bodyPr/>
        <a:lstStyle/>
        <a:p>
          <a:endParaRPr lang="en-IN" sz="1800"/>
        </a:p>
      </dgm:t>
    </dgm:pt>
    <dgm:pt modelId="{F18B1F0E-8219-4BFA-A849-7B03740D42DD}" type="sibTrans" cxnId="{98A17C1E-2D2E-4A7F-A4DF-C7CE8D52E74D}">
      <dgm:prSet/>
      <dgm:spPr/>
      <dgm:t>
        <a:bodyPr/>
        <a:lstStyle/>
        <a:p>
          <a:endParaRPr lang="en-IN" sz="1800"/>
        </a:p>
      </dgm:t>
    </dgm:pt>
    <dgm:pt modelId="{9B1EDC96-EC6A-483A-BED4-686E83E2307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Attention</a:t>
          </a:r>
          <a:endParaRPr lang="en-IN" sz="1800" dirty="0"/>
        </a:p>
      </dgm:t>
    </dgm:pt>
    <dgm:pt modelId="{9175944A-D53D-4B76-B8CC-0CC9B921C6A5}" type="parTrans" cxnId="{CB0F28CF-A080-4B7F-8D7E-6BAD74D71D82}">
      <dgm:prSet/>
      <dgm:spPr/>
      <dgm:t>
        <a:bodyPr/>
        <a:lstStyle/>
        <a:p>
          <a:endParaRPr lang="en-IN" sz="1800"/>
        </a:p>
      </dgm:t>
    </dgm:pt>
    <dgm:pt modelId="{08EBC0C5-1C8B-47AF-B36B-C6F27A4A3E04}" type="sibTrans" cxnId="{CB0F28CF-A080-4B7F-8D7E-6BAD74D71D82}">
      <dgm:prSet/>
      <dgm:spPr/>
      <dgm:t>
        <a:bodyPr/>
        <a:lstStyle/>
        <a:p>
          <a:endParaRPr lang="en-IN" sz="1800"/>
        </a:p>
      </dgm:t>
    </dgm:pt>
    <dgm:pt modelId="{585C1DBB-3B19-4B0D-8117-2189E07B8CC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33CCFF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Self Attention</a:t>
          </a:r>
          <a:endParaRPr lang="en-IN" sz="1800" dirty="0"/>
        </a:p>
      </dgm:t>
    </dgm:pt>
    <dgm:pt modelId="{4CDBC0E3-88C7-49A8-8DCA-F6DFCB2060C2}" type="parTrans" cxnId="{1B60B440-D542-4BE9-B5AA-1F9669BD21B5}">
      <dgm:prSet/>
      <dgm:spPr/>
      <dgm:t>
        <a:bodyPr/>
        <a:lstStyle/>
        <a:p>
          <a:endParaRPr lang="en-US" sz="1800"/>
        </a:p>
      </dgm:t>
    </dgm:pt>
    <dgm:pt modelId="{F28EDF85-EB96-42E1-A8F8-DF4F9BEF3CED}" type="sibTrans" cxnId="{1B60B440-D542-4BE9-B5AA-1F9669BD21B5}">
      <dgm:prSet/>
      <dgm:spPr/>
      <dgm:t>
        <a:bodyPr/>
        <a:lstStyle/>
        <a:p>
          <a:endParaRPr lang="en-US" sz="1800"/>
        </a:p>
      </dgm:t>
    </dgm:pt>
    <dgm:pt modelId="{F30D642D-88AD-4C83-AA86-A2CDE70BFE9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Pre trained Transformer Model</a:t>
          </a:r>
          <a:endParaRPr lang="en-IN" sz="1800" dirty="0"/>
        </a:p>
      </dgm:t>
    </dgm:pt>
    <dgm:pt modelId="{22D6C9FD-1D9E-423B-84EF-CB17D05EBC7D}" type="parTrans" cxnId="{830451BA-2FB1-4AC9-AD50-3B917AD7022A}">
      <dgm:prSet/>
      <dgm:spPr/>
      <dgm:t>
        <a:bodyPr/>
        <a:lstStyle/>
        <a:p>
          <a:endParaRPr lang="en-US" sz="1800"/>
        </a:p>
      </dgm:t>
    </dgm:pt>
    <dgm:pt modelId="{B0665400-043B-401B-AABA-D27AA22DA327}" type="sibTrans" cxnId="{830451BA-2FB1-4AC9-AD50-3B917AD7022A}">
      <dgm:prSet/>
      <dgm:spPr/>
      <dgm:t>
        <a:bodyPr/>
        <a:lstStyle/>
        <a:p>
          <a:endParaRPr lang="en-US" sz="1800"/>
        </a:p>
      </dgm:t>
    </dgm:pt>
    <dgm:pt modelId="{3F337E96-3D70-4003-A137-57FADDEC7ECC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Transformer</a:t>
          </a:r>
          <a:endParaRPr lang="en-IN" sz="1800" dirty="0"/>
        </a:p>
      </dgm:t>
    </dgm:pt>
    <dgm:pt modelId="{91E28B26-09F5-45EE-B33B-724824C43B08}" type="parTrans" cxnId="{E5FCEB56-ADBC-4D8E-BBFF-2178B2F88B84}">
      <dgm:prSet/>
      <dgm:spPr/>
      <dgm:t>
        <a:bodyPr/>
        <a:lstStyle/>
        <a:p>
          <a:endParaRPr lang="en-IN"/>
        </a:p>
      </dgm:t>
    </dgm:pt>
    <dgm:pt modelId="{F8766E36-267B-4DA6-81A0-0BAA10446239}" type="sibTrans" cxnId="{E5FCEB56-ADBC-4D8E-BBFF-2178B2F88B84}">
      <dgm:prSet/>
      <dgm:spPr/>
      <dgm:t>
        <a:bodyPr/>
        <a:lstStyle/>
        <a:p>
          <a:endParaRPr lang="en-IN"/>
        </a:p>
      </dgm:t>
    </dgm:pt>
    <dgm:pt modelId="{24728E11-E867-4651-96BE-D4610DDC76BA}" type="pres">
      <dgm:prSet presAssocID="{C2AC300D-E27F-4AFB-8385-23A3F3CA89FC}" presName="Name0" presStyleCnt="0">
        <dgm:presLayoutVars>
          <dgm:chMax val="7"/>
          <dgm:chPref val="7"/>
          <dgm:dir/>
        </dgm:presLayoutVars>
      </dgm:prSet>
      <dgm:spPr/>
    </dgm:pt>
    <dgm:pt modelId="{59666C2D-0CBC-4177-9492-0BC7B5E83920}" type="pres">
      <dgm:prSet presAssocID="{C2AC300D-E27F-4AFB-8385-23A3F3CA89FC}" presName="Name1" presStyleCnt="0"/>
      <dgm:spPr/>
    </dgm:pt>
    <dgm:pt modelId="{782150D5-7ADF-412A-B97B-C4A85E15F3EF}" type="pres">
      <dgm:prSet presAssocID="{C2AC300D-E27F-4AFB-8385-23A3F3CA89FC}" presName="cycle" presStyleCnt="0"/>
      <dgm:spPr/>
    </dgm:pt>
    <dgm:pt modelId="{1EBC8B9F-0F17-4377-A441-FE126EC2603D}" type="pres">
      <dgm:prSet presAssocID="{C2AC300D-E27F-4AFB-8385-23A3F3CA89FC}" presName="srcNode" presStyleLbl="node1" presStyleIdx="0" presStyleCnt="5"/>
      <dgm:spPr/>
    </dgm:pt>
    <dgm:pt modelId="{B4DAE58B-27CB-4D22-AABF-50F07E30140A}" type="pres">
      <dgm:prSet presAssocID="{C2AC300D-E27F-4AFB-8385-23A3F3CA89FC}" presName="conn" presStyleLbl="parChTrans1D2" presStyleIdx="0" presStyleCnt="1" custLinFactNeighborX="-42817" custLinFactNeighborY="-1118"/>
      <dgm:spPr/>
    </dgm:pt>
    <dgm:pt modelId="{0CE6508D-66DA-4F48-ABFD-9CEB3707A663}" type="pres">
      <dgm:prSet presAssocID="{C2AC300D-E27F-4AFB-8385-23A3F3CA89FC}" presName="extraNode" presStyleLbl="node1" presStyleIdx="0" presStyleCnt="5"/>
      <dgm:spPr/>
    </dgm:pt>
    <dgm:pt modelId="{2C7897B3-3F08-40FE-87A1-0A1DD86C094E}" type="pres">
      <dgm:prSet presAssocID="{C2AC300D-E27F-4AFB-8385-23A3F3CA89FC}" presName="dstNode" presStyleLbl="node1" presStyleIdx="0" presStyleCnt="5"/>
      <dgm:spPr/>
    </dgm:pt>
    <dgm:pt modelId="{C01C0331-627E-4956-B34C-4FEAB8F0B671}" type="pres">
      <dgm:prSet presAssocID="{D367BE5C-0F3A-4AB0-9359-B776EBBB96E8}" presName="text_1" presStyleLbl="node1" presStyleIdx="0" presStyleCnt="5" custScaleX="100083" custScaleY="110627">
        <dgm:presLayoutVars>
          <dgm:bulletEnabled val="1"/>
        </dgm:presLayoutVars>
      </dgm:prSet>
      <dgm:spPr/>
    </dgm:pt>
    <dgm:pt modelId="{2B23576E-7B02-4486-B322-5ADA70C34A33}" type="pres">
      <dgm:prSet presAssocID="{D367BE5C-0F3A-4AB0-9359-B776EBBB96E8}" presName="accent_1" presStyleCnt="0"/>
      <dgm:spPr/>
    </dgm:pt>
    <dgm:pt modelId="{47DFED79-DB5B-4E8C-B682-A588521A0C1E}" type="pres">
      <dgm:prSet presAssocID="{D367BE5C-0F3A-4AB0-9359-B776EBBB96E8}" presName="accentRepeatNode" presStyleLbl="solidFgAcc1" presStyleIdx="0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33CCFF"/>
          </a:solidFill>
        </a:ln>
      </dgm:spPr>
    </dgm:pt>
    <dgm:pt modelId="{668AEE51-47D3-4132-8C4A-0D9CAF02015A}" type="pres">
      <dgm:prSet presAssocID="{9B1EDC96-EC6A-483A-BED4-686E83E23071}" presName="text_2" presStyleLbl="node1" presStyleIdx="1" presStyleCnt="5">
        <dgm:presLayoutVars>
          <dgm:bulletEnabled val="1"/>
        </dgm:presLayoutVars>
      </dgm:prSet>
      <dgm:spPr/>
    </dgm:pt>
    <dgm:pt modelId="{20F09B2A-B6B3-4A97-8714-D3AA8B1C4DBD}" type="pres">
      <dgm:prSet presAssocID="{9B1EDC96-EC6A-483A-BED4-686E83E23071}" presName="accent_2" presStyleCnt="0"/>
      <dgm:spPr/>
    </dgm:pt>
    <dgm:pt modelId="{D57AE131-E6FE-4A12-A1A0-43665D1C7D63}" type="pres">
      <dgm:prSet presAssocID="{9B1EDC96-EC6A-483A-BED4-686E83E23071}" presName="accentRepeatNode" presStyleLbl="solidFgAcc1" presStyleIdx="1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33CCFF"/>
          </a:solidFill>
        </a:ln>
      </dgm:spPr>
    </dgm:pt>
    <dgm:pt modelId="{9EBB08A4-7755-432E-9195-34A97160AA14}" type="pres">
      <dgm:prSet presAssocID="{3F337E96-3D70-4003-A137-57FADDEC7ECC}" presName="text_3" presStyleLbl="node1" presStyleIdx="2" presStyleCnt="5">
        <dgm:presLayoutVars>
          <dgm:bulletEnabled val="1"/>
        </dgm:presLayoutVars>
      </dgm:prSet>
      <dgm:spPr/>
    </dgm:pt>
    <dgm:pt modelId="{CBCE6783-986C-4D07-8DF6-4C2E9BD22062}" type="pres">
      <dgm:prSet presAssocID="{3F337E96-3D70-4003-A137-57FADDEC7ECC}" presName="accent_3" presStyleCnt="0"/>
      <dgm:spPr/>
    </dgm:pt>
    <dgm:pt modelId="{4D237C6A-A809-42CF-A33D-AA2DB66CA5F9}" type="pres">
      <dgm:prSet presAssocID="{3F337E96-3D70-4003-A137-57FADDEC7ECC}" presName="accentRepeatNode" presStyleLbl="solidFgAcc1" presStyleIdx="2" presStyleCnt="5"/>
      <dgm:spPr>
        <a:solidFill>
          <a:schemeClr val="bg1"/>
        </a:solidFill>
        <a:ln>
          <a:solidFill>
            <a:srgbClr val="33CCFF"/>
          </a:solidFill>
        </a:ln>
      </dgm:spPr>
    </dgm:pt>
    <dgm:pt modelId="{091021BF-637D-4B26-9315-4A0F9E8D4A83}" type="pres">
      <dgm:prSet presAssocID="{585C1DBB-3B19-4B0D-8117-2189E07B8CC1}" presName="text_4" presStyleLbl="node1" presStyleIdx="3" presStyleCnt="5">
        <dgm:presLayoutVars>
          <dgm:bulletEnabled val="1"/>
        </dgm:presLayoutVars>
      </dgm:prSet>
      <dgm:spPr/>
    </dgm:pt>
    <dgm:pt modelId="{B0A2B25D-7C6C-489F-A05A-D5AFCB616045}" type="pres">
      <dgm:prSet presAssocID="{585C1DBB-3B19-4B0D-8117-2189E07B8CC1}" presName="accent_4" presStyleCnt="0"/>
      <dgm:spPr/>
    </dgm:pt>
    <dgm:pt modelId="{E949F6F2-FD03-45C3-9326-BC1B67EF8D03}" type="pres">
      <dgm:prSet presAssocID="{585C1DBB-3B19-4B0D-8117-2189E07B8CC1}" presName="accentRepeatNode" presStyleLbl="solidFgAcc1" presStyleIdx="3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33CCFF"/>
        </a:solidFill>
        <a:ln>
          <a:solidFill>
            <a:schemeClr val="bg1"/>
          </a:solidFill>
        </a:ln>
      </dgm:spPr>
    </dgm:pt>
    <dgm:pt modelId="{B2274662-E4E3-4A1C-8CF8-DA8DB2E5B2D1}" type="pres">
      <dgm:prSet presAssocID="{F30D642D-88AD-4C83-AA86-A2CDE70BFE92}" presName="text_5" presStyleLbl="node1" presStyleIdx="4" presStyleCnt="5">
        <dgm:presLayoutVars>
          <dgm:bulletEnabled val="1"/>
        </dgm:presLayoutVars>
      </dgm:prSet>
      <dgm:spPr/>
    </dgm:pt>
    <dgm:pt modelId="{C6700947-A5E0-46D5-A5B6-334E6074020D}" type="pres">
      <dgm:prSet presAssocID="{F30D642D-88AD-4C83-AA86-A2CDE70BFE92}" presName="accent_5" presStyleCnt="0"/>
      <dgm:spPr/>
    </dgm:pt>
    <dgm:pt modelId="{18227377-C443-4A91-8F6A-B4ACCE667183}" type="pres">
      <dgm:prSet presAssocID="{F30D642D-88AD-4C83-AA86-A2CDE70BFE92}" presName="accentRepeatNode" presStyleLbl="solidFgAcc1" presStyleIdx="4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rgbClr val="00B0F0"/>
          </a:solidFill>
        </a:ln>
      </dgm:spPr>
    </dgm:pt>
  </dgm:ptLst>
  <dgm:cxnLst>
    <dgm:cxn modelId="{703ECE01-93B3-40ED-8323-EDCBAB6992C3}" type="presOf" srcId="{F30D642D-88AD-4C83-AA86-A2CDE70BFE92}" destId="{B2274662-E4E3-4A1C-8CF8-DA8DB2E5B2D1}" srcOrd="0" destOrd="0" presId="urn:microsoft.com/office/officeart/2008/layout/VerticalCurvedList"/>
    <dgm:cxn modelId="{98A17C1E-2D2E-4A7F-A4DF-C7CE8D52E74D}" srcId="{C2AC300D-E27F-4AFB-8385-23A3F3CA89FC}" destId="{D367BE5C-0F3A-4AB0-9359-B776EBBB96E8}" srcOrd="0" destOrd="0" parTransId="{645097FC-E8BC-4765-BFDE-80FFD33C56D2}" sibTransId="{F18B1F0E-8219-4BFA-A849-7B03740D42DD}"/>
    <dgm:cxn modelId="{5827853A-F8EC-4C77-A3C5-633A06FE9BDF}" type="presOf" srcId="{C2AC300D-E27F-4AFB-8385-23A3F3CA89FC}" destId="{24728E11-E867-4651-96BE-D4610DDC76BA}" srcOrd="0" destOrd="0" presId="urn:microsoft.com/office/officeart/2008/layout/VerticalCurvedList"/>
    <dgm:cxn modelId="{1B60B440-D542-4BE9-B5AA-1F9669BD21B5}" srcId="{C2AC300D-E27F-4AFB-8385-23A3F3CA89FC}" destId="{585C1DBB-3B19-4B0D-8117-2189E07B8CC1}" srcOrd="3" destOrd="0" parTransId="{4CDBC0E3-88C7-49A8-8DCA-F6DFCB2060C2}" sibTransId="{F28EDF85-EB96-42E1-A8F8-DF4F9BEF3CED}"/>
    <dgm:cxn modelId="{A0B95C66-4F14-4AC3-AA68-C73C40F8FB1C}" type="presOf" srcId="{585C1DBB-3B19-4B0D-8117-2189E07B8CC1}" destId="{091021BF-637D-4B26-9315-4A0F9E8D4A83}" srcOrd="0" destOrd="0" presId="urn:microsoft.com/office/officeart/2008/layout/VerticalCurvedList"/>
    <dgm:cxn modelId="{E5FCEB56-ADBC-4D8E-BBFF-2178B2F88B84}" srcId="{C2AC300D-E27F-4AFB-8385-23A3F3CA89FC}" destId="{3F337E96-3D70-4003-A137-57FADDEC7ECC}" srcOrd="2" destOrd="0" parTransId="{91E28B26-09F5-45EE-B33B-724824C43B08}" sibTransId="{F8766E36-267B-4DA6-81A0-0BAA10446239}"/>
    <dgm:cxn modelId="{50921482-8986-4C7C-9887-B9408605E62E}" type="presOf" srcId="{F18B1F0E-8219-4BFA-A849-7B03740D42DD}" destId="{B4DAE58B-27CB-4D22-AABF-50F07E30140A}" srcOrd="0" destOrd="0" presId="urn:microsoft.com/office/officeart/2008/layout/VerticalCurvedList"/>
    <dgm:cxn modelId="{75939BA3-56AA-4E4D-AFC8-C9A81FF1B488}" type="presOf" srcId="{9B1EDC96-EC6A-483A-BED4-686E83E23071}" destId="{668AEE51-47D3-4132-8C4A-0D9CAF02015A}" srcOrd="0" destOrd="0" presId="urn:microsoft.com/office/officeart/2008/layout/VerticalCurvedList"/>
    <dgm:cxn modelId="{830451BA-2FB1-4AC9-AD50-3B917AD7022A}" srcId="{C2AC300D-E27F-4AFB-8385-23A3F3CA89FC}" destId="{F30D642D-88AD-4C83-AA86-A2CDE70BFE92}" srcOrd="4" destOrd="0" parTransId="{22D6C9FD-1D9E-423B-84EF-CB17D05EBC7D}" sibTransId="{B0665400-043B-401B-AABA-D27AA22DA327}"/>
    <dgm:cxn modelId="{CB0F28CF-A080-4B7F-8D7E-6BAD74D71D82}" srcId="{C2AC300D-E27F-4AFB-8385-23A3F3CA89FC}" destId="{9B1EDC96-EC6A-483A-BED4-686E83E23071}" srcOrd="1" destOrd="0" parTransId="{9175944A-D53D-4B76-B8CC-0CC9B921C6A5}" sibTransId="{08EBC0C5-1C8B-47AF-B36B-C6F27A4A3E04}"/>
    <dgm:cxn modelId="{71558CD8-9AC7-4B87-AE62-37D6DBEA8469}" type="presOf" srcId="{3F337E96-3D70-4003-A137-57FADDEC7ECC}" destId="{9EBB08A4-7755-432E-9195-34A97160AA14}" srcOrd="0" destOrd="0" presId="urn:microsoft.com/office/officeart/2008/layout/VerticalCurvedList"/>
    <dgm:cxn modelId="{4CC020F8-76C0-4560-8210-60FCA3A5AA01}" type="presOf" srcId="{D367BE5C-0F3A-4AB0-9359-B776EBBB96E8}" destId="{C01C0331-627E-4956-B34C-4FEAB8F0B671}" srcOrd="0" destOrd="0" presId="urn:microsoft.com/office/officeart/2008/layout/VerticalCurvedList"/>
    <dgm:cxn modelId="{721712F1-DB29-4BFD-95A6-B3117CD86531}" type="presParOf" srcId="{24728E11-E867-4651-96BE-D4610DDC76BA}" destId="{59666C2D-0CBC-4177-9492-0BC7B5E83920}" srcOrd="0" destOrd="0" presId="urn:microsoft.com/office/officeart/2008/layout/VerticalCurvedList"/>
    <dgm:cxn modelId="{E594EE43-F3F0-4C3C-849E-BBF7EE699730}" type="presParOf" srcId="{59666C2D-0CBC-4177-9492-0BC7B5E83920}" destId="{782150D5-7ADF-412A-B97B-C4A85E15F3EF}" srcOrd="0" destOrd="0" presId="urn:microsoft.com/office/officeart/2008/layout/VerticalCurvedList"/>
    <dgm:cxn modelId="{D3BFC323-2D1D-47EE-BCBD-3A6E51B73AA4}" type="presParOf" srcId="{782150D5-7ADF-412A-B97B-C4A85E15F3EF}" destId="{1EBC8B9F-0F17-4377-A441-FE126EC2603D}" srcOrd="0" destOrd="0" presId="urn:microsoft.com/office/officeart/2008/layout/VerticalCurvedList"/>
    <dgm:cxn modelId="{16DD4440-7E12-4E52-B2D8-DEB9213F562C}" type="presParOf" srcId="{782150D5-7ADF-412A-B97B-C4A85E15F3EF}" destId="{B4DAE58B-27CB-4D22-AABF-50F07E30140A}" srcOrd="1" destOrd="0" presId="urn:microsoft.com/office/officeart/2008/layout/VerticalCurvedList"/>
    <dgm:cxn modelId="{DA64551C-D361-4386-B988-9AA832EAEF39}" type="presParOf" srcId="{782150D5-7ADF-412A-B97B-C4A85E15F3EF}" destId="{0CE6508D-66DA-4F48-ABFD-9CEB3707A663}" srcOrd="2" destOrd="0" presId="urn:microsoft.com/office/officeart/2008/layout/VerticalCurvedList"/>
    <dgm:cxn modelId="{79145C06-8A62-40FB-A972-DCF5EC346242}" type="presParOf" srcId="{782150D5-7ADF-412A-B97B-C4A85E15F3EF}" destId="{2C7897B3-3F08-40FE-87A1-0A1DD86C094E}" srcOrd="3" destOrd="0" presId="urn:microsoft.com/office/officeart/2008/layout/VerticalCurvedList"/>
    <dgm:cxn modelId="{1D3CDF1E-52F4-4254-885E-97978345E4DD}" type="presParOf" srcId="{59666C2D-0CBC-4177-9492-0BC7B5E83920}" destId="{C01C0331-627E-4956-B34C-4FEAB8F0B671}" srcOrd="1" destOrd="0" presId="urn:microsoft.com/office/officeart/2008/layout/VerticalCurvedList"/>
    <dgm:cxn modelId="{D2FEED58-209F-438B-AF1F-80738E8C4225}" type="presParOf" srcId="{59666C2D-0CBC-4177-9492-0BC7B5E83920}" destId="{2B23576E-7B02-4486-B322-5ADA70C34A33}" srcOrd="2" destOrd="0" presId="urn:microsoft.com/office/officeart/2008/layout/VerticalCurvedList"/>
    <dgm:cxn modelId="{A723BA25-F87F-434E-9E30-5E3287EC0E55}" type="presParOf" srcId="{2B23576E-7B02-4486-B322-5ADA70C34A33}" destId="{47DFED79-DB5B-4E8C-B682-A588521A0C1E}" srcOrd="0" destOrd="0" presId="urn:microsoft.com/office/officeart/2008/layout/VerticalCurvedList"/>
    <dgm:cxn modelId="{2C6DBCE6-D378-4A54-94AA-18616FCE90C4}" type="presParOf" srcId="{59666C2D-0CBC-4177-9492-0BC7B5E83920}" destId="{668AEE51-47D3-4132-8C4A-0D9CAF02015A}" srcOrd="3" destOrd="0" presId="urn:microsoft.com/office/officeart/2008/layout/VerticalCurvedList"/>
    <dgm:cxn modelId="{5FB46128-A48D-407E-B398-72B2F8DA2384}" type="presParOf" srcId="{59666C2D-0CBC-4177-9492-0BC7B5E83920}" destId="{20F09B2A-B6B3-4A97-8714-D3AA8B1C4DBD}" srcOrd="4" destOrd="0" presId="urn:microsoft.com/office/officeart/2008/layout/VerticalCurvedList"/>
    <dgm:cxn modelId="{702305BD-80A0-4E9B-A609-773E0D4927DA}" type="presParOf" srcId="{20F09B2A-B6B3-4A97-8714-D3AA8B1C4DBD}" destId="{D57AE131-E6FE-4A12-A1A0-43665D1C7D63}" srcOrd="0" destOrd="0" presId="urn:microsoft.com/office/officeart/2008/layout/VerticalCurvedList"/>
    <dgm:cxn modelId="{CF2CA1F4-C403-4C14-9F52-D3701DAC5923}" type="presParOf" srcId="{59666C2D-0CBC-4177-9492-0BC7B5E83920}" destId="{9EBB08A4-7755-432E-9195-34A97160AA14}" srcOrd="5" destOrd="0" presId="urn:microsoft.com/office/officeart/2008/layout/VerticalCurvedList"/>
    <dgm:cxn modelId="{50146C01-C00B-4E7B-A936-8218587D6886}" type="presParOf" srcId="{59666C2D-0CBC-4177-9492-0BC7B5E83920}" destId="{CBCE6783-986C-4D07-8DF6-4C2E9BD22062}" srcOrd="6" destOrd="0" presId="urn:microsoft.com/office/officeart/2008/layout/VerticalCurvedList"/>
    <dgm:cxn modelId="{1590E37D-EB5A-42D2-8164-908979BB2FA4}" type="presParOf" srcId="{CBCE6783-986C-4D07-8DF6-4C2E9BD22062}" destId="{4D237C6A-A809-42CF-A33D-AA2DB66CA5F9}" srcOrd="0" destOrd="0" presId="urn:microsoft.com/office/officeart/2008/layout/VerticalCurvedList"/>
    <dgm:cxn modelId="{99D8EBF5-49A4-45B1-9086-5A4ED08F1563}" type="presParOf" srcId="{59666C2D-0CBC-4177-9492-0BC7B5E83920}" destId="{091021BF-637D-4B26-9315-4A0F9E8D4A83}" srcOrd="7" destOrd="0" presId="urn:microsoft.com/office/officeart/2008/layout/VerticalCurvedList"/>
    <dgm:cxn modelId="{14EE5A38-671D-41B6-A24E-C7787CBFC02A}" type="presParOf" srcId="{59666C2D-0CBC-4177-9492-0BC7B5E83920}" destId="{B0A2B25D-7C6C-489F-A05A-D5AFCB616045}" srcOrd="8" destOrd="0" presId="urn:microsoft.com/office/officeart/2008/layout/VerticalCurvedList"/>
    <dgm:cxn modelId="{4D0B10CA-2617-46EC-906B-33B9A88688B2}" type="presParOf" srcId="{B0A2B25D-7C6C-489F-A05A-D5AFCB616045}" destId="{E949F6F2-FD03-45C3-9326-BC1B67EF8D03}" srcOrd="0" destOrd="0" presId="urn:microsoft.com/office/officeart/2008/layout/VerticalCurvedList"/>
    <dgm:cxn modelId="{98144399-0924-4BB7-82E3-E7A8FC34C200}" type="presParOf" srcId="{59666C2D-0CBC-4177-9492-0BC7B5E83920}" destId="{B2274662-E4E3-4A1C-8CF8-DA8DB2E5B2D1}" srcOrd="9" destOrd="0" presId="urn:microsoft.com/office/officeart/2008/layout/VerticalCurvedList"/>
    <dgm:cxn modelId="{9BEC556A-B0E3-4CD4-A8EF-245B8CE410D9}" type="presParOf" srcId="{59666C2D-0CBC-4177-9492-0BC7B5E83920}" destId="{C6700947-A5E0-46D5-A5B6-334E6074020D}" srcOrd="10" destOrd="0" presId="urn:microsoft.com/office/officeart/2008/layout/VerticalCurvedList"/>
    <dgm:cxn modelId="{9773C74D-C3F8-47FE-8342-9D21DACAE13A}" type="presParOf" srcId="{C6700947-A5E0-46D5-A5B6-334E6074020D}" destId="{18227377-C443-4A91-8F6A-B4ACCE66718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AC300D-E27F-4AFB-8385-23A3F3CA89FC}" type="doc">
      <dgm:prSet loTypeId="urn:microsoft.com/office/officeart/2008/layout/VerticalCurvedList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367BE5C-0F3A-4AB0-9359-B776EBBB96E8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b="0" dirty="0"/>
            <a:t>Seq2seq model</a:t>
          </a:r>
          <a:endParaRPr lang="en-IN" sz="1800" b="0" dirty="0"/>
        </a:p>
      </dgm:t>
    </dgm:pt>
    <dgm:pt modelId="{645097FC-E8BC-4765-BFDE-80FFD33C56D2}" type="parTrans" cxnId="{98A17C1E-2D2E-4A7F-A4DF-C7CE8D52E74D}">
      <dgm:prSet/>
      <dgm:spPr/>
      <dgm:t>
        <a:bodyPr/>
        <a:lstStyle/>
        <a:p>
          <a:endParaRPr lang="en-IN" sz="1800"/>
        </a:p>
      </dgm:t>
    </dgm:pt>
    <dgm:pt modelId="{F18B1F0E-8219-4BFA-A849-7B03740D42DD}" type="sibTrans" cxnId="{98A17C1E-2D2E-4A7F-A4DF-C7CE8D52E74D}">
      <dgm:prSet/>
      <dgm:spPr/>
      <dgm:t>
        <a:bodyPr/>
        <a:lstStyle/>
        <a:p>
          <a:endParaRPr lang="en-IN" sz="1800"/>
        </a:p>
      </dgm:t>
    </dgm:pt>
    <dgm:pt modelId="{9B1EDC96-EC6A-483A-BED4-686E83E2307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Attention</a:t>
          </a:r>
          <a:endParaRPr lang="en-IN" sz="1800" dirty="0"/>
        </a:p>
      </dgm:t>
    </dgm:pt>
    <dgm:pt modelId="{9175944A-D53D-4B76-B8CC-0CC9B921C6A5}" type="parTrans" cxnId="{CB0F28CF-A080-4B7F-8D7E-6BAD74D71D82}">
      <dgm:prSet/>
      <dgm:spPr/>
      <dgm:t>
        <a:bodyPr/>
        <a:lstStyle/>
        <a:p>
          <a:endParaRPr lang="en-IN" sz="1800"/>
        </a:p>
      </dgm:t>
    </dgm:pt>
    <dgm:pt modelId="{08EBC0C5-1C8B-47AF-B36B-C6F27A4A3E04}" type="sibTrans" cxnId="{CB0F28CF-A080-4B7F-8D7E-6BAD74D71D82}">
      <dgm:prSet/>
      <dgm:spPr/>
      <dgm:t>
        <a:bodyPr/>
        <a:lstStyle/>
        <a:p>
          <a:endParaRPr lang="en-IN" sz="1800"/>
        </a:p>
      </dgm:t>
    </dgm:pt>
    <dgm:pt modelId="{585C1DBB-3B19-4B0D-8117-2189E07B8CC1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noFill/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Self Attention</a:t>
          </a:r>
          <a:endParaRPr lang="en-IN" sz="1800" dirty="0"/>
        </a:p>
      </dgm:t>
    </dgm:pt>
    <dgm:pt modelId="{4CDBC0E3-88C7-49A8-8DCA-F6DFCB2060C2}" type="parTrans" cxnId="{1B60B440-D542-4BE9-B5AA-1F9669BD21B5}">
      <dgm:prSet/>
      <dgm:spPr/>
      <dgm:t>
        <a:bodyPr/>
        <a:lstStyle/>
        <a:p>
          <a:endParaRPr lang="en-US" sz="1800"/>
        </a:p>
      </dgm:t>
    </dgm:pt>
    <dgm:pt modelId="{F28EDF85-EB96-42E1-A8F8-DF4F9BEF3CED}" type="sibTrans" cxnId="{1B60B440-D542-4BE9-B5AA-1F9669BD21B5}">
      <dgm:prSet/>
      <dgm:spPr/>
      <dgm:t>
        <a:bodyPr/>
        <a:lstStyle/>
        <a:p>
          <a:endParaRPr lang="en-US" sz="1800"/>
        </a:p>
      </dgm:t>
    </dgm:pt>
    <dgm:pt modelId="{F30D642D-88AD-4C83-AA86-A2CDE70BFE92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33CCFF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Pre trained Transformer Models</a:t>
          </a:r>
          <a:endParaRPr lang="en-IN" sz="1800" dirty="0"/>
        </a:p>
      </dgm:t>
    </dgm:pt>
    <dgm:pt modelId="{22D6C9FD-1D9E-423B-84EF-CB17D05EBC7D}" type="parTrans" cxnId="{830451BA-2FB1-4AC9-AD50-3B917AD7022A}">
      <dgm:prSet/>
      <dgm:spPr/>
      <dgm:t>
        <a:bodyPr/>
        <a:lstStyle/>
        <a:p>
          <a:endParaRPr lang="en-US" sz="1800"/>
        </a:p>
      </dgm:t>
    </dgm:pt>
    <dgm:pt modelId="{B0665400-043B-401B-AABA-D27AA22DA327}" type="sibTrans" cxnId="{830451BA-2FB1-4AC9-AD50-3B917AD7022A}">
      <dgm:prSet/>
      <dgm:spPr/>
      <dgm:t>
        <a:bodyPr/>
        <a:lstStyle/>
        <a:p>
          <a:endParaRPr lang="en-US" sz="1800"/>
        </a:p>
      </dgm:t>
    </dgm:pt>
    <dgm:pt modelId="{3F337E96-3D70-4003-A137-57FADDEC7ECC}">
      <dgm:prSet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00B0F0"/>
          </a:solidFill>
        </a:ln>
      </dgm:spPr>
      <dgm:t>
        <a:bodyPr/>
        <a:lstStyle/>
        <a:p>
          <a:pPr rtl="0"/>
          <a:r>
            <a:rPr lang="en-US" sz="1800" dirty="0"/>
            <a:t>Transformer</a:t>
          </a:r>
          <a:endParaRPr lang="en-IN" sz="1800" dirty="0"/>
        </a:p>
      </dgm:t>
    </dgm:pt>
    <dgm:pt modelId="{91E28B26-09F5-45EE-B33B-724824C43B08}" type="parTrans" cxnId="{E5FCEB56-ADBC-4D8E-BBFF-2178B2F88B84}">
      <dgm:prSet/>
      <dgm:spPr/>
      <dgm:t>
        <a:bodyPr/>
        <a:lstStyle/>
        <a:p>
          <a:endParaRPr lang="en-IN"/>
        </a:p>
      </dgm:t>
    </dgm:pt>
    <dgm:pt modelId="{F8766E36-267B-4DA6-81A0-0BAA10446239}" type="sibTrans" cxnId="{E5FCEB56-ADBC-4D8E-BBFF-2178B2F88B84}">
      <dgm:prSet/>
      <dgm:spPr/>
      <dgm:t>
        <a:bodyPr/>
        <a:lstStyle/>
        <a:p>
          <a:endParaRPr lang="en-IN"/>
        </a:p>
      </dgm:t>
    </dgm:pt>
    <dgm:pt modelId="{24728E11-E867-4651-96BE-D4610DDC76BA}" type="pres">
      <dgm:prSet presAssocID="{C2AC300D-E27F-4AFB-8385-23A3F3CA89FC}" presName="Name0" presStyleCnt="0">
        <dgm:presLayoutVars>
          <dgm:chMax val="7"/>
          <dgm:chPref val="7"/>
          <dgm:dir/>
        </dgm:presLayoutVars>
      </dgm:prSet>
      <dgm:spPr/>
    </dgm:pt>
    <dgm:pt modelId="{59666C2D-0CBC-4177-9492-0BC7B5E83920}" type="pres">
      <dgm:prSet presAssocID="{C2AC300D-E27F-4AFB-8385-23A3F3CA89FC}" presName="Name1" presStyleCnt="0"/>
      <dgm:spPr/>
    </dgm:pt>
    <dgm:pt modelId="{782150D5-7ADF-412A-B97B-C4A85E15F3EF}" type="pres">
      <dgm:prSet presAssocID="{C2AC300D-E27F-4AFB-8385-23A3F3CA89FC}" presName="cycle" presStyleCnt="0"/>
      <dgm:spPr/>
    </dgm:pt>
    <dgm:pt modelId="{1EBC8B9F-0F17-4377-A441-FE126EC2603D}" type="pres">
      <dgm:prSet presAssocID="{C2AC300D-E27F-4AFB-8385-23A3F3CA89FC}" presName="srcNode" presStyleLbl="node1" presStyleIdx="0" presStyleCnt="5"/>
      <dgm:spPr/>
    </dgm:pt>
    <dgm:pt modelId="{B4DAE58B-27CB-4D22-AABF-50F07E30140A}" type="pres">
      <dgm:prSet presAssocID="{C2AC300D-E27F-4AFB-8385-23A3F3CA89FC}" presName="conn" presStyleLbl="parChTrans1D2" presStyleIdx="0" presStyleCnt="1" custLinFactNeighborX="-42817" custLinFactNeighborY="-1118"/>
      <dgm:spPr/>
    </dgm:pt>
    <dgm:pt modelId="{0CE6508D-66DA-4F48-ABFD-9CEB3707A663}" type="pres">
      <dgm:prSet presAssocID="{C2AC300D-E27F-4AFB-8385-23A3F3CA89FC}" presName="extraNode" presStyleLbl="node1" presStyleIdx="0" presStyleCnt="5"/>
      <dgm:spPr/>
    </dgm:pt>
    <dgm:pt modelId="{2C7897B3-3F08-40FE-87A1-0A1DD86C094E}" type="pres">
      <dgm:prSet presAssocID="{C2AC300D-E27F-4AFB-8385-23A3F3CA89FC}" presName="dstNode" presStyleLbl="node1" presStyleIdx="0" presStyleCnt="5"/>
      <dgm:spPr/>
    </dgm:pt>
    <dgm:pt modelId="{C01C0331-627E-4956-B34C-4FEAB8F0B671}" type="pres">
      <dgm:prSet presAssocID="{D367BE5C-0F3A-4AB0-9359-B776EBBB96E8}" presName="text_1" presStyleLbl="node1" presStyleIdx="0" presStyleCnt="5" custScaleX="100083" custScaleY="110627">
        <dgm:presLayoutVars>
          <dgm:bulletEnabled val="1"/>
        </dgm:presLayoutVars>
      </dgm:prSet>
      <dgm:spPr/>
    </dgm:pt>
    <dgm:pt modelId="{2B23576E-7B02-4486-B322-5ADA70C34A33}" type="pres">
      <dgm:prSet presAssocID="{D367BE5C-0F3A-4AB0-9359-B776EBBB96E8}" presName="accent_1" presStyleCnt="0"/>
      <dgm:spPr/>
    </dgm:pt>
    <dgm:pt modelId="{47DFED79-DB5B-4E8C-B682-A588521A0C1E}" type="pres">
      <dgm:prSet presAssocID="{D367BE5C-0F3A-4AB0-9359-B776EBBB96E8}" presName="accentRepeatNode" presStyleLbl="solidFgAcc1" presStyleIdx="0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33CCFF"/>
          </a:solidFill>
        </a:ln>
      </dgm:spPr>
    </dgm:pt>
    <dgm:pt modelId="{668AEE51-47D3-4132-8C4A-0D9CAF02015A}" type="pres">
      <dgm:prSet presAssocID="{9B1EDC96-EC6A-483A-BED4-686E83E23071}" presName="text_2" presStyleLbl="node1" presStyleIdx="1" presStyleCnt="5">
        <dgm:presLayoutVars>
          <dgm:bulletEnabled val="1"/>
        </dgm:presLayoutVars>
      </dgm:prSet>
      <dgm:spPr/>
    </dgm:pt>
    <dgm:pt modelId="{20F09B2A-B6B3-4A97-8714-D3AA8B1C4DBD}" type="pres">
      <dgm:prSet presAssocID="{9B1EDC96-EC6A-483A-BED4-686E83E23071}" presName="accent_2" presStyleCnt="0"/>
      <dgm:spPr/>
    </dgm:pt>
    <dgm:pt modelId="{D57AE131-E6FE-4A12-A1A0-43665D1C7D63}" type="pres">
      <dgm:prSet presAssocID="{9B1EDC96-EC6A-483A-BED4-686E83E23071}" presName="accentRepeatNode" presStyleLbl="solidFgAcc1" presStyleIdx="1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33CCFF"/>
          </a:solidFill>
        </a:ln>
      </dgm:spPr>
    </dgm:pt>
    <dgm:pt modelId="{9EBB08A4-7755-432E-9195-34A97160AA14}" type="pres">
      <dgm:prSet presAssocID="{3F337E96-3D70-4003-A137-57FADDEC7ECC}" presName="text_3" presStyleLbl="node1" presStyleIdx="2" presStyleCnt="5">
        <dgm:presLayoutVars>
          <dgm:bulletEnabled val="1"/>
        </dgm:presLayoutVars>
      </dgm:prSet>
      <dgm:spPr/>
    </dgm:pt>
    <dgm:pt modelId="{CBCE6783-986C-4D07-8DF6-4C2E9BD22062}" type="pres">
      <dgm:prSet presAssocID="{3F337E96-3D70-4003-A137-57FADDEC7ECC}" presName="accent_3" presStyleCnt="0"/>
      <dgm:spPr/>
    </dgm:pt>
    <dgm:pt modelId="{4D237C6A-A809-42CF-A33D-AA2DB66CA5F9}" type="pres">
      <dgm:prSet presAssocID="{3F337E96-3D70-4003-A137-57FADDEC7ECC}" presName="accentRepeatNode" presStyleLbl="solidFgAcc1" presStyleIdx="2" presStyleCnt="5"/>
      <dgm:spPr>
        <a:solidFill>
          <a:schemeClr val="bg1"/>
        </a:solidFill>
        <a:ln>
          <a:solidFill>
            <a:srgbClr val="33CCFF"/>
          </a:solidFill>
        </a:ln>
      </dgm:spPr>
    </dgm:pt>
    <dgm:pt modelId="{091021BF-637D-4B26-9315-4A0F9E8D4A83}" type="pres">
      <dgm:prSet presAssocID="{585C1DBB-3B19-4B0D-8117-2189E07B8CC1}" presName="text_4" presStyleLbl="node1" presStyleIdx="3" presStyleCnt="5">
        <dgm:presLayoutVars>
          <dgm:bulletEnabled val="1"/>
        </dgm:presLayoutVars>
      </dgm:prSet>
      <dgm:spPr/>
    </dgm:pt>
    <dgm:pt modelId="{B0A2B25D-7C6C-489F-A05A-D5AFCB616045}" type="pres">
      <dgm:prSet presAssocID="{585C1DBB-3B19-4B0D-8117-2189E07B8CC1}" presName="accent_4" presStyleCnt="0"/>
      <dgm:spPr/>
    </dgm:pt>
    <dgm:pt modelId="{E949F6F2-FD03-45C3-9326-BC1B67EF8D03}" type="pres">
      <dgm:prSet presAssocID="{585C1DBB-3B19-4B0D-8117-2189E07B8CC1}" presName="accentRepeatNode" presStyleLbl="solidFgAcc1" presStyleIdx="3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chemeClr val="bg1"/>
        </a:solidFill>
        <a:ln>
          <a:solidFill>
            <a:srgbClr val="33CCFF"/>
          </a:solidFill>
        </a:ln>
      </dgm:spPr>
    </dgm:pt>
    <dgm:pt modelId="{B2274662-E4E3-4A1C-8CF8-DA8DB2E5B2D1}" type="pres">
      <dgm:prSet presAssocID="{F30D642D-88AD-4C83-AA86-A2CDE70BFE92}" presName="text_5" presStyleLbl="node1" presStyleIdx="4" presStyleCnt="5">
        <dgm:presLayoutVars>
          <dgm:bulletEnabled val="1"/>
        </dgm:presLayoutVars>
      </dgm:prSet>
      <dgm:spPr/>
    </dgm:pt>
    <dgm:pt modelId="{C6700947-A5E0-46D5-A5B6-334E6074020D}" type="pres">
      <dgm:prSet presAssocID="{F30D642D-88AD-4C83-AA86-A2CDE70BFE92}" presName="accent_5" presStyleCnt="0"/>
      <dgm:spPr/>
    </dgm:pt>
    <dgm:pt modelId="{18227377-C443-4A91-8F6A-B4ACCE667183}" type="pres">
      <dgm:prSet presAssocID="{F30D642D-88AD-4C83-AA86-A2CDE70BFE92}" presName="accentRepeatNode" presStyleLbl="solidFgAcc1" presStyleIdx="4" presStyleCnt="5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solidFill>
          <a:srgbClr val="33CCFF"/>
        </a:solidFill>
        <a:ln>
          <a:solidFill>
            <a:schemeClr val="bg1"/>
          </a:solidFill>
        </a:ln>
      </dgm:spPr>
    </dgm:pt>
  </dgm:ptLst>
  <dgm:cxnLst>
    <dgm:cxn modelId="{0CD4EE07-CAF4-4F95-877E-9D05448E6BB3}" type="presOf" srcId="{D367BE5C-0F3A-4AB0-9359-B776EBBB96E8}" destId="{C01C0331-627E-4956-B34C-4FEAB8F0B671}" srcOrd="0" destOrd="0" presId="urn:microsoft.com/office/officeart/2008/layout/VerticalCurvedList"/>
    <dgm:cxn modelId="{3F1C651E-09D3-49B2-9CA5-C6BC0ADC108E}" type="presOf" srcId="{F30D642D-88AD-4C83-AA86-A2CDE70BFE92}" destId="{B2274662-E4E3-4A1C-8CF8-DA8DB2E5B2D1}" srcOrd="0" destOrd="0" presId="urn:microsoft.com/office/officeart/2008/layout/VerticalCurvedList"/>
    <dgm:cxn modelId="{98A17C1E-2D2E-4A7F-A4DF-C7CE8D52E74D}" srcId="{C2AC300D-E27F-4AFB-8385-23A3F3CA89FC}" destId="{D367BE5C-0F3A-4AB0-9359-B776EBBB96E8}" srcOrd="0" destOrd="0" parTransId="{645097FC-E8BC-4765-BFDE-80FFD33C56D2}" sibTransId="{F18B1F0E-8219-4BFA-A849-7B03740D42DD}"/>
    <dgm:cxn modelId="{488F2A28-F356-4086-9453-028F1FAC3DCF}" type="presOf" srcId="{F18B1F0E-8219-4BFA-A849-7B03740D42DD}" destId="{B4DAE58B-27CB-4D22-AABF-50F07E30140A}" srcOrd="0" destOrd="0" presId="urn:microsoft.com/office/officeart/2008/layout/VerticalCurvedList"/>
    <dgm:cxn modelId="{85990E34-3C6A-45D4-B474-B2752A2646D4}" type="presOf" srcId="{9B1EDC96-EC6A-483A-BED4-686E83E23071}" destId="{668AEE51-47D3-4132-8C4A-0D9CAF02015A}" srcOrd="0" destOrd="0" presId="urn:microsoft.com/office/officeart/2008/layout/VerticalCurvedList"/>
    <dgm:cxn modelId="{1B60B440-D542-4BE9-B5AA-1F9669BD21B5}" srcId="{C2AC300D-E27F-4AFB-8385-23A3F3CA89FC}" destId="{585C1DBB-3B19-4B0D-8117-2189E07B8CC1}" srcOrd="3" destOrd="0" parTransId="{4CDBC0E3-88C7-49A8-8DCA-F6DFCB2060C2}" sibTransId="{F28EDF85-EB96-42E1-A8F8-DF4F9BEF3CED}"/>
    <dgm:cxn modelId="{639E4A5C-4530-4394-A873-EBC2A143CFAE}" type="presOf" srcId="{3F337E96-3D70-4003-A137-57FADDEC7ECC}" destId="{9EBB08A4-7755-432E-9195-34A97160AA14}" srcOrd="0" destOrd="0" presId="urn:microsoft.com/office/officeart/2008/layout/VerticalCurvedList"/>
    <dgm:cxn modelId="{E5FCEB56-ADBC-4D8E-BBFF-2178B2F88B84}" srcId="{C2AC300D-E27F-4AFB-8385-23A3F3CA89FC}" destId="{3F337E96-3D70-4003-A137-57FADDEC7ECC}" srcOrd="2" destOrd="0" parTransId="{91E28B26-09F5-45EE-B33B-724824C43B08}" sibTransId="{F8766E36-267B-4DA6-81A0-0BAA10446239}"/>
    <dgm:cxn modelId="{DB9BD284-C017-40EC-8B15-EDD534368011}" type="presOf" srcId="{585C1DBB-3B19-4B0D-8117-2189E07B8CC1}" destId="{091021BF-637D-4B26-9315-4A0F9E8D4A83}" srcOrd="0" destOrd="0" presId="urn:microsoft.com/office/officeart/2008/layout/VerticalCurvedList"/>
    <dgm:cxn modelId="{544159AA-F9BE-4BFC-817B-677CA780887F}" type="presOf" srcId="{C2AC300D-E27F-4AFB-8385-23A3F3CA89FC}" destId="{24728E11-E867-4651-96BE-D4610DDC76BA}" srcOrd="0" destOrd="0" presId="urn:microsoft.com/office/officeart/2008/layout/VerticalCurvedList"/>
    <dgm:cxn modelId="{830451BA-2FB1-4AC9-AD50-3B917AD7022A}" srcId="{C2AC300D-E27F-4AFB-8385-23A3F3CA89FC}" destId="{F30D642D-88AD-4C83-AA86-A2CDE70BFE92}" srcOrd="4" destOrd="0" parTransId="{22D6C9FD-1D9E-423B-84EF-CB17D05EBC7D}" sibTransId="{B0665400-043B-401B-AABA-D27AA22DA327}"/>
    <dgm:cxn modelId="{CB0F28CF-A080-4B7F-8D7E-6BAD74D71D82}" srcId="{C2AC300D-E27F-4AFB-8385-23A3F3CA89FC}" destId="{9B1EDC96-EC6A-483A-BED4-686E83E23071}" srcOrd="1" destOrd="0" parTransId="{9175944A-D53D-4B76-B8CC-0CC9B921C6A5}" sibTransId="{08EBC0C5-1C8B-47AF-B36B-C6F27A4A3E04}"/>
    <dgm:cxn modelId="{E955CA79-AD8D-41D2-B8AA-08F75480BF9B}" type="presParOf" srcId="{24728E11-E867-4651-96BE-D4610DDC76BA}" destId="{59666C2D-0CBC-4177-9492-0BC7B5E83920}" srcOrd="0" destOrd="0" presId="urn:microsoft.com/office/officeart/2008/layout/VerticalCurvedList"/>
    <dgm:cxn modelId="{E74633DF-DE13-44D2-8DBF-1F4DCB96DE41}" type="presParOf" srcId="{59666C2D-0CBC-4177-9492-0BC7B5E83920}" destId="{782150D5-7ADF-412A-B97B-C4A85E15F3EF}" srcOrd="0" destOrd="0" presId="urn:microsoft.com/office/officeart/2008/layout/VerticalCurvedList"/>
    <dgm:cxn modelId="{13A0DE37-D1E9-4E7A-A97D-58F2CCD4CF9E}" type="presParOf" srcId="{782150D5-7ADF-412A-B97B-C4A85E15F3EF}" destId="{1EBC8B9F-0F17-4377-A441-FE126EC2603D}" srcOrd="0" destOrd="0" presId="urn:microsoft.com/office/officeart/2008/layout/VerticalCurvedList"/>
    <dgm:cxn modelId="{9596A1D2-9111-442A-93EC-7BD32CA704B6}" type="presParOf" srcId="{782150D5-7ADF-412A-B97B-C4A85E15F3EF}" destId="{B4DAE58B-27CB-4D22-AABF-50F07E30140A}" srcOrd="1" destOrd="0" presId="urn:microsoft.com/office/officeart/2008/layout/VerticalCurvedList"/>
    <dgm:cxn modelId="{86DD9758-84C5-4DE7-8038-4596039C63C1}" type="presParOf" srcId="{782150D5-7ADF-412A-B97B-C4A85E15F3EF}" destId="{0CE6508D-66DA-4F48-ABFD-9CEB3707A663}" srcOrd="2" destOrd="0" presId="urn:microsoft.com/office/officeart/2008/layout/VerticalCurvedList"/>
    <dgm:cxn modelId="{653F9140-7F13-4009-A62B-C0D9530AA439}" type="presParOf" srcId="{782150D5-7ADF-412A-B97B-C4A85E15F3EF}" destId="{2C7897B3-3F08-40FE-87A1-0A1DD86C094E}" srcOrd="3" destOrd="0" presId="urn:microsoft.com/office/officeart/2008/layout/VerticalCurvedList"/>
    <dgm:cxn modelId="{09E728D6-06F6-485F-AECC-61C153F71D72}" type="presParOf" srcId="{59666C2D-0CBC-4177-9492-0BC7B5E83920}" destId="{C01C0331-627E-4956-B34C-4FEAB8F0B671}" srcOrd="1" destOrd="0" presId="urn:microsoft.com/office/officeart/2008/layout/VerticalCurvedList"/>
    <dgm:cxn modelId="{05783C31-ECE0-4A44-91AD-54C1C322DB86}" type="presParOf" srcId="{59666C2D-0CBC-4177-9492-0BC7B5E83920}" destId="{2B23576E-7B02-4486-B322-5ADA70C34A33}" srcOrd="2" destOrd="0" presId="urn:microsoft.com/office/officeart/2008/layout/VerticalCurvedList"/>
    <dgm:cxn modelId="{B20F479D-29BB-4985-A44C-97791AE52D74}" type="presParOf" srcId="{2B23576E-7B02-4486-B322-5ADA70C34A33}" destId="{47DFED79-DB5B-4E8C-B682-A588521A0C1E}" srcOrd="0" destOrd="0" presId="urn:microsoft.com/office/officeart/2008/layout/VerticalCurvedList"/>
    <dgm:cxn modelId="{402100BB-1353-4188-BF08-0C5694B63ABD}" type="presParOf" srcId="{59666C2D-0CBC-4177-9492-0BC7B5E83920}" destId="{668AEE51-47D3-4132-8C4A-0D9CAF02015A}" srcOrd="3" destOrd="0" presId="urn:microsoft.com/office/officeart/2008/layout/VerticalCurvedList"/>
    <dgm:cxn modelId="{FA069613-FAB2-473D-A3E9-0CBC0FF1A1AB}" type="presParOf" srcId="{59666C2D-0CBC-4177-9492-0BC7B5E83920}" destId="{20F09B2A-B6B3-4A97-8714-D3AA8B1C4DBD}" srcOrd="4" destOrd="0" presId="urn:microsoft.com/office/officeart/2008/layout/VerticalCurvedList"/>
    <dgm:cxn modelId="{F6DC8229-EF6B-4D86-9D8B-B91C9E9D9AEA}" type="presParOf" srcId="{20F09B2A-B6B3-4A97-8714-D3AA8B1C4DBD}" destId="{D57AE131-E6FE-4A12-A1A0-43665D1C7D63}" srcOrd="0" destOrd="0" presId="urn:microsoft.com/office/officeart/2008/layout/VerticalCurvedList"/>
    <dgm:cxn modelId="{9798FDB5-4FC7-44BC-B1FE-899A4F0F1C9C}" type="presParOf" srcId="{59666C2D-0CBC-4177-9492-0BC7B5E83920}" destId="{9EBB08A4-7755-432E-9195-34A97160AA14}" srcOrd="5" destOrd="0" presId="urn:microsoft.com/office/officeart/2008/layout/VerticalCurvedList"/>
    <dgm:cxn modelId="{4F961933-49C4-4734-B9C8-0D813B315786}" type="presParOf" srcId="{59666C2D-0CBC-4177-9492-0BC7B5E83920}" destId="{CBCE6783-986C-4D07-8DF6-4C2E9BD22062}" srcOrd="6" destOrd="0" presId="urn:microsoft.com/office/officeart/2008/layout/VerticalCurvedList"/>
    <dgm:cxn modelId="{BCB92044-9849-439E-B192-E212A30E57FB}" type="presParOf" srcId="{CBCE6783-986C-4D07-8DF6-4C2E9BD22062}" destId="{4D237C6A-A809-42CF-A33D-AA2DB66CA5F9}" srcOrd="0" destOrd="0" presId="urn:microsoft.com/office/officeart/2008/layout/VerticalCurvedList"/>
    <dgm:cxn modelId="{D3958D0D-C4BB-4110-9537-EDDFE52D8180}" type="presParOf" srcId="{59666C2D-0CBC-4177-9492-0BC7B5E83920}" destId="{091021BF-637D-4B26-9315-4A0F9E8D4A83}" srcOrd="7" destOrd="0" presId="urn:microsoft.com/office/officeart/2008/layout/VerticalCurvedList"/>
    <dgm:cxn modelId="{217BC909-4EF1-4B54-94CF-3319BFBAE549}" type="presParOf" srcId="{59666C2D-0CBC-4177-9492-0BC7B5E83920}" destId="{B0A2B25D-7C6C-489F-A05A-D5AFCB616045}" srcOrd="8" destOrd="0" presId="urn:microsoft.com/office/officeart/2008/layout/VerticalCurvedList"/>
    <dgm:cxn modelId="{383BBE4A-F9A9-461C-A7BE-D0704962621B}" type="presParOf" srcId="{B0A2B25D-7C6C-489F-A05A-D5AFCB616045}" destId="{E949F6F2-FD03-45C3-9326-BC1B67EF8D03}" srcOrd="0" destOrd="0" presId="urn:microsoft.com/office/officeart/2008/layout/VerticalCurvedList"/>
    <dgm:cxn modelId="{357E768A-90E6-4076-B668-EC7735F392DC}" type="presParOf" srcId="{59666C2D-0CBC-4177-9492-0BC7B5E83920}" destId="{B2274662-E4E3-4A1C-8CF8-DA8DB2E5B2D1}" srcOrd="9" destOrd="0" presId="urn:microsoft.com/office/officeart/2008/layout/VerticalCurvedList"/>
    <dgm:cxn modelId="{F465C1D8-6E35-43BC-B542-918523E35DDF}" type="presParOf" srcId="{59666C2D-0CBC-4177-9492-0BC7B5E83920}" destId="{C6700947-A5E0-46D5-A5B6-334E6074020D}" srcOrd="10" destOrd="0" presId="urn:microsoft.com/office/officeart/2008/layout/VerticalCurvedList"/>
    <dgm:cxn modelId="{64B28A79-3B35-4282-A9C1-B021AD80B11A}" type="presParOf" srcId="{C6700947-A5E0-46D5-A5B6-334E6074020D}" destId="{18227377-C443-4A91-8F6A-B4ACCE66718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AE58B-27CB-4D22-AABF-50F07E30140A}">
      <dsp:nvSpPr>
        <dsp:cNvPr id="0" name=""/>
        <dsp:cNvSpPr/>
      </dsp:nvSpPr>
      <dsp:spPr>
        <a:xfrm>
          <a:off x="-5428562" y="-903357"/>
          <a:ext cx="6462805" cy="6462805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C0331-627E-4956-B34C-4FEAB8F0B671}">
      <dsp:nvSpPr>
        <dsp:cNvPr id="0" name=""/>
        <dsp:cNvSpPr/>
      </dsp:nvSpPr>
      <dsp:spPr>
        <a:xfrm>
          <a:off x="450049" y="268046"/>
          <a:ext cx="4108361" cy="664057"/>
        </a:xfrm>
        <a:prstGeom prst="rect">
          <a:avLst/>
        </a:prstGeom>
        <a:solidFill>
          <a:srgbClr val="66CCFF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Seq2seq model</a:t>
          </a:r>
          <a:endParaRPr lang="en-IN" sz="1800" b="0" kern="1200" dirty="0"/>
        </a:p>
      </dsp:txBody>
      <dsp:txXfrm>
        <a:off x="450049" y="268046"/>
        <a:ext cx="4108361" cy="664057"/>
      </dsp:txXfrm>
    </dsp:sp>
    <dsp:sp modelId="{47DFED79-DB5B-4E8C-B682-A588521A0C1E}">
      <dsp:nvSpPr>
        <dsp:cNvPr id="0" name=""/>
        <dsp:cNvSpPr/>
      </dsp:nvSpPr>
      <dsp:spPr>
        <a:xfrm>
          <a:off x="76585" y="224908"/>
          <a:ext cx="750333" cy="750333"/>
        </a:xfrm>
        <a:prstGeom prst="ellipse">
          <a:avLst/>
        </a:prstGeom>
        <a:solidFill>
          <a:srgbClr val="66CCF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668AEE51-47D3-4132-8C4A-0D9CAF02015A}">
      <dsp:nvSpPr>
        <dsp:cNvPr id="0" name=""/>
        <dsp:cNvSpPr/>
      </dsp:nvSpPr>
      <dsp:spPr>
        <a:xfrm>
          <a:off x="881886" y="1200053"/>
          <a:ext cx="3674820" cy="60026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Attention</a:t>
          </a:r>
          <a:endParaRPr lang="en-IN" sz="1800" kern="1200" dirty="0"/>
        </a:p>
      </dsp:txBody>
      <dsp:txXfrm>
        <a:off x="881886" y="1200053"/>
        <a:ext cx="3674820" cy="600266"/>
      </dsp:txXfrm>
    </dsp:sp>
    <dsp:sp modelId="{D57AE131-E6FE-4A12-A1A0-43665D1C7D63}">
      <dsp:nvSpPr>
        <dsp:cNvPr id="0" name=""/>
        <dsp:cNvSpPr/>
      </dsp:nvSpPr>
      <dsp:spPr>
        <a:xfrm>
          <a:off x="506719" y="1125020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66CCFF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EBB08A4-7755-432E-9195-34A97160AA14}">
      <dsp:nvSpPr>
        <dsp:cNvPr id="0" name=""/>
        <dsp:cNvSpPr/>
      </dsp:nvSpPr>
      <dsp:spPr>
        <a:xfrm>
          <a:off x="1013902" y="2100166"/>
          <a:ext cx="3542804" cy="60026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</a:t>
          </a:r>
          <a:endParaRPr lang="en-IN" sz="1800" kern="1200" dirty="0"/>
        </a:p>
      </dsp:txBody>
      <dsp:txXfrm>
        <a:off x="1013902" y="2100166"/>
        <a:ext cx="3542804" cy="600266"/>
      </dsp:txXfrm>
    </dsp:sp>
    <dsp:sp modelId="{4D237C6A-A809-42CF-A33D-AA2DB66CA5F9}">
      <dsp:nvSpPr>
        <dsp:cNvPr id="0" name=""/>
        <dsp:cNvSpPr/>
      </dsp:nvSpPr>
      <dsp:spPr>
        <a:xfrm>
          <a:off x="638735" y="2025132"/>
          <a:ext cx="750333" cy="750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021BF-637D-4B26-9315-4A0F9E8D4A83}">
      <dsp:nvSpPr>
        <dsp:cNvPr id="0" name=""/>
        <dsp:cNvSpPr/>
      </dsp:nvSpPr>
      <dsp:spPr>
        <a:xfrm>
          <a:off x="881886" y="3000278"/>
          <a:ext cx="3674820" cy="600266"/>
        </a:xfrm>
        <a:prstGeom prst="rect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Self Attention</a:t>
          </a:r>
          <a:endParaRPr lang="en-IN" sz="1800" kern="1200" dirty="0"/>
        </a:p>
      </dsp:txBody>
      <dsp:txXfrm>
        <a:off x="881886" y="3000278"/>
        <a:ext cx="3674820" cy="600266"/>
      </dsp:txXfrm>
    </dsp:sp>
    <dsp:sp modelId="{E949F6F2-FD03-45C3-9326-BC1B67EF8D03}">
      <dsp:nvSpPr>
        <dsp:cNvPr id="0" name=""/>
        <dsp:cNvSpPr/>
      </dsp:nvSpPr>
      <dsp:spPr>
        <a:xfrm>
          <a:off x="506719" y="2925245"/>
          <a:ext cx="750333" cy="750333"/>
        </a:xfrm>
        <a:prstGeom prst="ellipse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B2274662-E4E3-4A1C-8CF8-DA8DB2E5B2D1}">
      <dsp:nvSpPr>
        <dsp:cNvPr id="0" name=""/>
        <dsp:cNvSpPr/>
      </dsp:nvSpPr>
      <dsp:spPr>
        <a:xfrm>
          <a:off x="451752" y="3900390"/>
          <a:ext cx="4104954" cy="600266"/>
        </a:xfrm>
        <a:prstGeom prst="rect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 trained Transformer Model</a:t>
          </a:r>
          <a:endParaRPr lang="en-IN" sz="1800" kern="1200" dirty="0"/>
        </a:p>
      </dsp:txBody>
      <dsp:txXfrm>
        <a:off x="451752" y="3900390"/>
        <a:ext cx="4104954" cy="600266"/>
      </dsp:txXfrm>
    </dsp:sp>
    <dsp:sp modelId="{18227377-C443-4A91-8F6A-B4ACCE667183}">
      <dsp:nvSpPr>
        <dsp:cNvPr id="0" name=""/>
        <dsp:cNvSpPr/>
      </dsp:nvSpPr>
      <dsp:spPr>
        <a:xfrm>
          <a:off x="76585" y="3825357"/>
          <a:ext cx="750333" cy="750333"/>
        </a:xfrm>
        <a:prstGeom prst="ellipse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AE58B-27CB-4D22-AABF-50F07E30140A}">
      <dsp:nvSpPr>
        <dsp:cNvPr id="0" name=""/>
        <dsp:cNvSpPr/>
      </dsp:nvSpPr>
      <dsp:spPr>
        <a:xfrm>
          <a:off x="-5428562" y="-903357"/>
          <a:ext cx="6462805" cy="6462805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C0331-627E-4956-B34C-4FEAB8F0B671}">
      <dsp:nvSpPr>
        <dsp:cNvPr id="0" name=""/>
        <dsp:cNvSpPr/>
      </dsp:nvSpPr>
      <dsp:spPr>
        <a:xfrm>
          <a:off x="450049" y="268046"/>
          <a:ext cx="4108361" cy="664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Seq2seq model</a:t>
          </a:r>
          <a:endParaRPr lang="en-IN" sz="1800" b="0" kern="1200" dirty="0"/>
        </a:p>
      </dsp:txBody>
      <dsp:txXfrm>
        <a:off x="450049" y="268046"/>
        <a:ext cx="4108361" cy="664057"/>
      </dsp:txXfrm>
    </dsp:sp>
    <dsp:sp modelId="{47DFED79-DB5B-4E8C-B682-A588521A0C1E}">
      <dsp:nvSpPr>
        <dsp:cNvPr id="0" name=""/>
        <dsp:cNvSpPr/>
      </dsp:nvSpPr>
      <dsp:spPr>
        <a:xfrm>
          <a:off x="76585" y="224908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668AEE51-47D3-4132-8C4A-0D9CAF02015A}">
      <dsp:nvSpPr>
        <dsp:cNvPr id="0" name=""/>
        <dsp:cNvSpPr/>
      </dsp:nvSpPr>
      <dsp:spPr>
        <a:xfrm>
          <a:off x="881886" y="1200053"/>
          <a:ext cx="3674820" cy="600266"/>
        </a:xfrm>
        <a:prstGeom prst="rect">
          <a:avLst/>
        </a:prstGeom>
        <a:solidFill>
          <a:srgbClr val="33CCFF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Attention</a:t>
          </a:r>
          <a:endParaRPr lang="en-IN" sz="1800" kern="1200" dirty="0"/>
        </a:p>
      </dsp:txBody>
      <dsp:txXfrm>
        <a:off x="881886" y="1200053"/>
        <a:ext cx="3674820" cy="600266"/>
      </dsp:txXfrm>
    </dsp:sp>
    <dsp:sp modelId="{D57AE131-E6FE-4A12-A1A0-43665D1C7D63}">
      <dsp:nvSpPr>
        <dsp:cNvPr id="0" name=""/>
        <dsp:cNvSpPr/>
      </dsp:nvSpPr>
      <dsp:spPr>
        <a:xfrm>
          <a:off x="506719" y="1125020"/>
          <a:ext cx="750333" cy="750333"/>
        </a:xfrm>
        <a:prstGeom prst="ellipse">
          <a:avLst/>
        </a:prstGeom>
        <a:solidFill>
          <a:srgbClr val="33CCF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EBB08A4-7755-432E-9195-34A97160AA14}">
      <dsp:nvSpPr>
        <dsp:cNvPr id="0" name=""/>
        <dsp:cNvSpPr/>
      </dsp:nvSpPr>
      <dsp:spPr>
        <a:xfrm>
          <a:off x="1013902" y="2100166"/>
          <a:ext cx="3542804" cy="60026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</a:t>
          </a:r>
          <a:endParaRPr lang="en-IN" sz="1800" kern="1200" dirty="0"/>
        </a:p>
      </dsp:txBody>
      <dsp:txXfrm>
        <a:off x="1013902" y="2100166"/>
        <a:ext cx="3542804" cy="600266"/>
      </dsp:txXfrm>
    </dsp:sp>
    <dsp:sp modelId="{4D237C6A-A809-42CF-A33D-AA2DB66CA5F9}">
      <dsp:nvSpPr>
        <dsp:cNvPr id="0" name=""/>
        <dsp:cNvSpPr/>
      </dsp:nvSpPr>
      <dsp:spPr>
        <a:xfrm>
          <a:off x="638735" y="2025132"/>
          <a:ext cx="750333" cy="750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021BF-637D-4B26-9315-4A0F9E8D4A83}">
      <dsp:nvSpPr>
        <dsp:cNvPr id="0" name=""/>
        <dsp:cNvSpPr/>
      </dsp:nvSpPr>
      <dsp:spPr>
        <a:xfrm>
          <a:off x="881886" y="3000278"/>
          <a:ext cx="3674820" cy="600266"/>
        </a:xfrm>
        <a:prstGeom prst="rect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Self Attention</a:t>
          </a:r>
          <a:endParaRPr lang="en-IN" sz="1800" kern="1200" dirty="0"/>
        </a:p>
      </dsp:txBody>
      <dsp:txXfrm>
        <a:off x="881886" y="3000278"/>
        <a:ext cx="3674820" cy="600266"/>
      </dsp:txXfrm>
    </dsp:sp>
    <dsp:sp modelId="{E949F6F2-FD03-45C3-9326-BC1B67EF8D03}">
      <dsp:nvSpPr>
        <dsp:cNvPr id="0" name=""/>
        <dsp:cNvSpPr/>
      </dsp:nvSpPr>
      <dsp:spPr>
        <a:xfrm>
          <a:off x="506719" y="2925245"/>
          <a:ext cx="750333" cy="750333"/>
        </a:xfrm>
        <a:prstGeom prst="ellipse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B2274662-E4E3-4A1C-8CF8-DA8DB2E5B2D1}">
      <dsp:nvSpPr>
        <dsp:cNvPr id="0" name=""/>
        <dsp:cNvSpPr/>
      </dsp:nvSpPr>
      <dsp:spPr>
        <a:xfrm>
          <a:off x="451752" y="3900390"/>
          <a:ext cx="4104954" cy="600266"/>
        </a:xfrm>
        <a:prstGeom prst="rect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 trained Transformer Model</a:t>
          </a:r>
          <a:endParaRPr lang="en-IN" sz="1800" kern="1200" dirty="0"/>
        </a:p>
      </dsp:txBody>
      <dsp:txXfrm>
        <a:off x="451752" y="3900390"/>
        <a:ext cx="4104954" cy="600266"/>
      </dsp:txXfrm>
    </dsp:sp>
    <dsp:sp modelId="{18227377-C443-4A91-8F6A-B4ACCE667183}">
      <dsp:nvSpPr>
        <dsp:cNvPr id="0" name=""/>
        <dsp:cNvSpPr/>
      </dsp:nvSpPr>
      <dsp:spPr>
        <a:xfrm>
          <a:off x="76585" y="3825357"/>
          <a:ext cx="750333" cy="750333"/>
        </a:xfrm>
        <a:prstGeom prst="ellipse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AE58B-27CB-4D22-AABF-50F07E30140A}">
      <dsp:nvSpPr>
        <dsp:cNvPr id="0" name=""/>
        <dsp:cNvSpPr/>
      </dsp:nvSpPr>
      <dsp:spPr>
        <a:xfrm>
          <a:off x="-5428562" y="-903357"/>
          <a:ext cx="6462805" cy="6462805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C0331-627E-4956-B34C-4FEAB8F0B671}">
      <dsp:nvSpPr>
        <dsp:cNvPr id="0" name=""/>
        <dsp:cNvSpPr/>
      </dsp:nvSpPr>
      <dsp:spPr>
        <a:xfrm>
          <a:off x="450049" y="268046"/>
          <a:ext cx="4108361" cy="664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Seq2seq model</a:t>
          </a:r>
          <a:endParaRPr lang="en-IN" sz="1800" b="0" kern="1200" dirty="0"/>
        </a:p>
      </dsp:txBody>
      <dsp:txXfrm>
        <a:off x="450049" y="268046"/>
        <a:ext cx="4108361" cy="664057"/>
      </dsp:txXfrm>
    </dsp:sp>
    <dsp:sp modelId="{47DFED79-DB5B-4E8C-B682-A588521A0C1E}">
      <dsp:nvSpPr>
        <dsp:cNvPr id="0" name=""/>
        <dsp:cNvSpPr/>
      </dsp:nvSpPr>
      <dsp:spPr>
        <a:xfrm>
          <a:off x="76585" y="224908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668AEE51-47D3-4132-8C4A-0D9CAF02015A}">
      <dsp:nvSpPr>
        <dsp:cNvPr id="0" name=""/>
        <dsp:cNvSpPr/>
      </dsp:nvSpPr>
      <dsp:spPr>
        <a:xfrm>
          <a:off x="881886" y="1200053"/>
          <a:ext cx="3674820" cy="60026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Attention</a:t>
          </a:r>
          <a:endParaRPr lang="en-IN" sz="1800" kern="1200" dirty="0"/>
        </a:p>
      </dsp:txBody>
      <dsp:txXfrm>
        <a:off x="881886" y="1200053"/>
        <a:ext cx="3674820" cy="600266"/>
      </dsp:txXfrm>
    </dsp:sp>
    <dsp:sp modelId="{D57AE131-E6FE-4A12-A1A0-43665D1C7D63}">
      <dsp:nvSpPr>
        <dsp:cNvPr id="0" name=""/>
        <dsp:cNvSpPr/>
      </dsp:nvSpPr>
      <dsp:spPr>
        <a:xfrm>
          <a:off x="506719" y="1125020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EBB08A4-7755-432E-9195-34A97160AA14}">
      <dsp:nvSpPr>
        <dsp:cNvPr id="0" name=""/>
        <dsp:cNvSpPr/>
      </dsp:nvSpPr>
      <dsp:spPr>
        <a:xfrm>
          <a:off x="1013902" y="2100166"/>
          <a:ext cx="3542804" cy="600266"/>
        </a:xfrm>
        <a:prstGeom prst="rect">
          <a:avLst/>
        </a:prstGeom>
        <a:solidFill>
          <a:srgbClr val="33CCFF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</a:t>
          </a:r>
          <a:endParaRPr lang="en-IN" sz="1800" kern="1200" dirty="0"/>
        </a:p>
      </dsp:txBody>
      <dsp:txXfrm>
        <a:off x="1013902" y="2100166"/>
        <a:ext cx="3542804" cy="600266"/>
      </dsp:txXfrm>
    </dsp:sp>
    <dsp:sp modelId="{4D237C6A-A809-42CF-A33D-AA2DB66CA5F9}">
      <dsp:nvSpPr>
        <dsp:cNvPr id="0" name=""/>
        <dsp:cNvSpPr/>
      </dsp:nvSpPr>
      <dsp:spPr>
        <a:xfrm>
          <a:off x="638735" y="2025132"/>
          <a:ext cx="750333" cy="750333"/>
        </a:xfrm>
        <a:prstGeom prst="ellipse">
          <a:avLst/>
        </a:prstGeom>
        <a:solidFill>
          <a:srgbClr val="33CCF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021BF-637D-4B26-9315-4A0F9E8D4A83}">
      <dsp:nvSpPr>
        <dsp:cNvPr id="0" name=""/>
        <dsp:cNvSpPr/>
      </dsp:nvSpPr>
      <dsp:spPr>
        <a:xfrm>
          <a:off x="881886" y="3000278"/>
          <a:ext cx="3674820" cy="600266"/>
        </a:xfrm>
        <a:prstGeom prst="rect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Self Attention</a:t>
          </a:r>
          <a:endParaRPr lang="en-IN" sz="1800" kern="1200" dirty="0"/>
        </a:p>
      </dsp:txBody>
      <dsp:txXfrm>
        <a:off x="881886" y="3000278"/>
        <a:ext cx="3674820" cy="600266"/>
      </dsp:txXfrm>
    </dsp:sp>
    <dsp:sp modelId="{E949F6F2-FD03-45C3-9326-BC1B67EF8D03}">
      <dsp:nvSpPr>
        <dsp:cNvPr id="0" name=""/>
        <dsp:cNvSpPr/>
      </dsp:nvSpPr>
      <dsp:spPr>
        <a:xfrm>
          <a:off x="506719" y="2925245"/>
          <a:ext cx="750333" cy="750333"/>
        </a:xfrm>
        <a:prstGeom prst="ellipse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B2274662-E4E3-4A1C-8CF8-DA8DB2E5B2D1}">
      <dsp:nvSpPr>
        <dsp:cNvPr id="0" name=""/>
        <dsp:cNvSpPr/>
      </dsp:nvSpPr>
      <dsp:spPr>
        <a:xfrm>
          <a:off x="451752" y="3900390"/>
          <a:ext cx="4104954" cy="600266"/>
        </a:xfrm>
        <a:prstGeom prst="rect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 trained Transformer Model</a:t>
          </a:r>
          <a:endParaRPr lang="en-IN" sz="1800" kern="1200" dirty="0"/>
        </a:p>
      </dsp:txBody>
      <dsp:txXfrm>
        <a:off x="451752" y="3900390"/>
        <a:ext cx="4104954" cy="600266"/>
      </dsp:txXfrm>
    </dsp:sp>
    <dsp:sp modelId="{18227377-C443-4A91-8F6A-B4ACCE667183}">
      <dsp:nvSpPr>
        <dsp:cNvPr id="0" name=""/>
        <dsp:cNvSpPr/>
      </dsp:nvSpPr>
      <dsp:spPr>
        <a:xfrm>
          <a:off x="76585" y="3825357"/>
          <a:ext cx="750333" cy="750333"/>
        </a:xfrm>
        <a:prstGeom prst="ellipse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AE58B-27CB-4D22-AABF-50F07E30140A}">
      <dsp:nvSpPr>
        <dsp:cNvPr id="0" name=""/>
        <dsp:cNvSpPr/>
      </dsp:nvSpPr>
      <dsp:spPr>
        <a:xfrm>
          <a:off x="-5428562" y="-903357"/>
          <a:ext cx="6462805" cy="6462805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C0331-627E-4956-B34C-4FEAB8F0B671}">
      <dsp:nvSpPr>
        <dsp:cNvPr id="0" name=""/>
        <dsp:cNvSpPr/>
      </dsp:nvSpPr>
      <dsp:spPr>
        <a:xfrm>
          <a:off x="450049" y="268046"/>
          <a:ext cx="4108361" cy="664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Seq2seq model</a:t>
          </a:r>
          <a:endParaRPr lang="en-IN" sz="1800" b="0" kern="1200" dirty="0"/>
        </a:p>
      </dsp:txBody>
      <dsp:txXfrm>
        <a:off x="450049" y="268046"/>
        <a:ext cx="4108361" cy="664057"/>
      </dsp:txXfrm>
    </dsp:sp>
    <dsp:sp modelId="{47DFED79-DB5B-4E8C-B682-A588521A0C1E}">
      <dsp:nvSpPr>
        <dsp:cNvPr id="0" name=""/>
        <dsp:cNvSpPr/>
      </dsp:nvSpPr>
      <dsp:spPr>
        <a:xfrm>
          <a:off x="76585" y="224908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668AEE51-47D3-4132-8C4A-0D9CAF02015A}">
      <dsp:nvSpPr>
        <dsp:cNvPr id="0" name=""/>
        <dsp:cNvSpPr/>
      </dsp:nvSpPr>
      <dsp:spPr>
        <a:xfrm>
          <a:off x="881886" y="1200053"/>
          <a:ext cx="3674820" cy="60026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Attention</a:t>
          </a:r>
          <a:endParaRPr lang="en-IN" sz="1800" kern="1200" dirty="0"/>
        </a:p>
      </dsp:txBody>
      <dsp:txXfrm>
        <a:off x="881886" y="1200053"/>
        <a:ext cx="3674820" cy="600266"/>
      </dsp:txXfrm>
    </dsp:sp>
    <dsp:sp modelId="{D57AE131-E6FE-4A12-A1A0-43665D1C7D63}">
      <dsp:nvSpPr>
        <dsp:cNvPr id="0" name=""/>
        <dsp:cNvSpPr/>
      </dsp:nvSpPr>
      <dsp:spPr>
        <a:xfrm>
          <a:off x="506719" y="1125020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EBB08A4-7755-432E-9195-34A97160AA14}">
      <dsp:nvSpPr>
        <dsp:cNvPr id="0" name=""/>
        <dsp:cNvSpPr/>
      </dsp:nvSpPr>
      <dsp:spPr>
        <a:xfrm>
          <a:off x="1013902" y="2100166"/>
          <a:ext cx="3542804" cy="60026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</a:t>
          </a:r>
          <a:endParaRPr lang="en-IN" sz="1800" kern="1200" dirty="0"/>
        </a:p>
      </dsp:txBody>
      <dsp:txXfrm>
        <a:off x="1013902" y="2100166"/>
        <a:ext cx="3542804" cy="600266"/>
      </dsp:txXfrm>
    </dsp:sp>
    <dsp:sp modelId="{4D237C6A-A809-42CF-A33D-AA2DB66CA5F9}">
      <dsp:nvSpPr>
        <dsp:cNvPr id="0" name=""/>
        <dsp:cNvSpPr/>
      </dsp:nvSpPr>
      <dsp:spPr>
        <a:xfrm>
          <a:off x="638735" y="2025132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021BF-637D-4B26-9315-4A0F9E8D4A83}">
      <dsp:nvSpPr>
        <dsp:cNvPr id="0" name=""/>
        <dsp:cNvSpPr/>
      </dsp:nvSpPr>
      <dsp:spPr>
        <a:xfrm>
          <a:off x="881886" y="3000278"/>
          <a:ext cx="3674820" cy="600266"/>
        </a:xfrm>
        <a:prstGeom prst="rect">
          <a:avLst/>
        </a:prstGeom>
        <a:solidFill>
          <a:srgbClr val="33CCFF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Self Attention</a:t>
          </a:r>
          <a:endParaRPr lang="en-IN" sz="1800" kern="1200" dirty="0"/>
        </a:p>
      </dsp:txBody>
      <dsp:txXfrm>
        <a:off x="881886" y="3000278"/>
        <a:ext cx="3674820" cy="600266"/>
      </dsp:txXfrm>
    </dsp:sp>
    <dsp:sp modelId="{E949F6F2-FD03-45C3-9326-BC1B67EF8D03}">
      <dsp:nvSpPr>
        <dsp:cNvPr id="0" name=""/>
        <dsp:cNvSpPr/>
      </dsp:nvSpPr>
      <dsp:spPr>
        <a:xfrm>
          <a:off x="506719" y="2925245"/>
          <a:ext cx="750333" cy="750333"/>
        </a:xfrm>
        <a:prstGeom prst="ellipse">
          <a:avLst/>
        </a:prstGeom>
        <a:solidFill>
          <a:srgbClr val="33CCF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B2274662-E4E3-4A1C-8CF8-DA8DB2E5B2D1}">
      <dsp:nvSpPr>
        <dsp:cNvPr id="0" name=""/>
        <dsp:cNvSpPr/>
      </dsp:nvSpPr>
      <dsp:spPr>
        <a:xfrm>
          <a:off x="451752" y="3900390"/>
          <a:ext cx="4104954" cy="600266"/>
        </a:xfrm>
        <a:prstGeom prst="rect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 trained Transformer Model</a:t>
          </a:r>
          <a:endParaRPr lang="en-IN" sz="1800" kern="1200" dirty="0"/>
        </a:p>
      </dsp:txBody>
      <dsp:txXfrm>
        <a:off x="451752" y="3900390"/>
        <a:ext cx="4104954" cy="600266"/>
      </dsp:txXfrm>
    </dsp:sp>
    <dsp:sp modelId="{18227377-C443-4A91-8F6A-B4ACCE667183}">
      <dsp:nvSpPr>
        <dsp:cNvPr id="0" name=""/>
        <dsp:cNvSpPr/>
      </dsp:nvSpPr>
      <dsp:spPr>
        <a:xfrm>
          <a:off x="76585" y="3825357"/>
          <a:ext cx="750333" cy="750333"/>
        </a:xfrm>
        <a:prstGeom prst="ellipse">
          <a:avLst/>
        </a:prstGeom>
        <a:solidFill>
          <a:schemeClr val="lt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AE58B-27CB-4D22-AABF-50F07E30140A}">
      <dsp:nvSpPr>
        <dsp:cNvPr id="0" name=""/>
        <dsp:cNvSpPr/>
      </dsp:nvSpPr>
      <dsp:spPr>
        <a:xfrm>
          <a:off x="-5428562" y="-903357"/>
          <a:ext cx="6462805" cy="6462805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C0331-627E-4956-B34C-4FEAB8F0B671}">
      <dsp:nvSpPr>
        <dsp:cNvPr id="0" name=""/>
        <dsp:cNvSpPr/>
      </dsp:nvSpPr>
      <dsp:spPr>
        <a:xfrm>
          <a:off x="450049" y="268046"/>
          <a:ext cx="4108361" cy="664057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Seq2seq model</a:t>
          </a:r>
          <a:endParaRPr lang="en-IN" sz="1800" b="0" kern="1200" dirty="0"/>
        </a:p>
      </dsp:txBody>
      <dsp:txXfrm>
        <a:off x="450049" y="268046"/>
        <a:ext cx="4108361" cy="664057"/>
      </dsp:txXfrm>
    </dsp:sp>
    <dsp:sp modelId="{47DFED79-DB5B-4E8C-B682-A588521A0C1E}">
      <dsp:nvSpPr>
        <dsp:cNvPr id="0" name=""/>
        <dsp:cNvSpPr/>
      </dsp:nvSpPr>
      <dsp:spPr>
        <a:xfrm>
          <a:off x="76585" y="224908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668AEE51-47D3-4132-8C4A-0D9CAF02015A}">
      <dsp:nvSpPr>
        <dsp:cNvPr id="0" name=""/>
        <dsp:cNvSpPr/>
      </dsp:nvSpPr>
      <dsp:spPr>
        <a:xfrm>
          <a:off x="881886" y="1200053"/>
          <a:ext cx="3674820" cy="60026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Attention</a:t>
          </a:r>
          <a:endParaRPr lang="en-IN" sz="1800" kern="1200" dirty="0"/>
        </a:p>
      </dsp:txBody>
      <dsp:txXfrm>
        <a:off x="881886" y="1200053"/>
        <a:ext cx="3674820" cy="600266"/>
      </dsp:txXfrm>
    </dsp:sp>
    <dsp:sp modelId="{D57AE131-E6FE-4A12-A1A0-43665D1C7D63}">
      <dsp:nvSpPr>
        <dsp:cNvPr id="0" name=""/>
        <dsp:cNvSpPr/>
      </dsp:nvSpPr>
      <dsp:spPr>
        <a:xfrm>
          <a:off x="506719" y="1125020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EBB08A4-7755-432E-9195-34A97160AA14}">
      <dsp:nvSpPr>
        <dsp:cNvPr id="0" name=""/>
        <dsp:cNvSpPr/>
      </dsp:nvSpPr>
      <dsp:spPr>
        <a:xfrm>
          <a:off x="1013902" y="2100166"/>
          <a:ext cx="3542804" cy="600266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Transformer</a:t>
          </a:r>
          <a:endParaRPr lang="en-IN" sz="1800" kern="1200" dirty="0"/>
        </a:p>
      </dsp:txBody>
      <dsp:txXfrm>
        <a:off x="1013902" y="2100166"/>
        <a:ext cx="3542804" cy="600266"/>
      </dsp:txXfrm>
    </dsp:sp>
    <dsp:sp modelId="{4D237C6A-A809-42CF-A33D-AA2DB66CA5F9}">
      <dsp:nvSpPr>
        <dsp:cNvPr id="0" name=""/>
        <dsp:cNvSpPr/>
      </dsp:nvSpPr>
      <dsp:spPr>
        <a:xfrm>
          <a:off x="638735" y="2025132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021BF-637D-4B26-9315-4A0F9E8D4A83}">
      <dsp:nvSpPr>
        <dsp:cNvPr id="0" name=""/>
        <dsp:cNvSpPr/>
      </dsp:nvSpPr>
      <dsp:spPr>
        <a:xfrm>
          <a:off x="881886" y="3000278"/>
          <a:ext cx="3674820" cy="600266"/>
        </a:xfrm>
        <a:prstGeom prst="rect">
          <a:avLst/>
        </a:prstGeom>
        <a:noFill/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Self Attention</a:t>
          </a:r>
          <a:endParaRPr lang="en-IN" sz="1800" kern="1200" dirty="0"/>
        </a:p>
      </dsp:txBody>
      <dsp:txXfrm>
        <a:off x="881886" y="3000278"/>
        <a:ext cx="3674820" cy="600266"/>
      </dsp:txXfrm>
    </dsp:sp>
    <dsp:sp modelId="{E949F6F2-FD03-45C3-9326-BC1B67EF8D03}">
      <dsp:nvSpPr>
        <dsp:cNvPr id="0" name=""/>
        <dsp:cNvSpPr/>
      </dsp:nvSpPr>
      <dsp:spPr>
        <a:xfrm>
          <a:off x="506719" y="2925245"/>
          <a:ext cx="750333" cy="75033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33CCFF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B2274662-E4E3-4A1C-8CF8-DA8DB2E5B2D1}">
      <dsp:nvSpPr>
        <dsp:cNvPr id="0" name=""/>
        <dsp:cNvSpPr/>
      </dsp:nvSpPr>
      <dsp:spPr>
        <a:xfrm>
          <a:off x="451752" y="3900390"/>
          <a:ext cx="4104954" cy="600266"/>
        </a:xfrm>
        <a:prstGeom prst="rect">
          <a:avLst/>
        </a:prstGeom>
        <a:solidFill>
          <a:srgbClr val="33CCFF"/>
        </a:solidFill>
        <a:ln w="12700" cap="flat" cmpd="sng" algn="ctr">
          <a:solidFill>
            <a:srgbClr val="00B0F0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476462" tIns="45720" rIns="45720" bIns="4572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 trained Transformer Models</a:t>
          </a:r>
          <a:endParaRPr lang="en-IN" sz="1800" kern="1200" dirty="0"/>
        </a:p>
      </dsp:txBody>
      <dsp:txXfrm>
        <a:off x="451752" y="3900390"/>
        <a:ext cx="4104954" cy="600266"/>
      </dsp:txXfrm>
    </dsp:sp>
    <dsp:sp modelId="{18227377-C443-4A91-8F6A-B4ACCE667183}">
      <dsp:nvSpPr>
        <dsp:cNvPr id="0" name=""/>
        <dsp:cNvSpPr/>
      </dsp:nvSpPr>
      <dsp:spPr>
        <a:xfrm>
          <a:off x="76585" y="3825357"/>
          <a:ext cx="750333" cy="750333"/>
        </a:xfrm>
        <a:prstGeom prst="ellipse">
          <a:avLst/>
        </a:prstGeom>
        <a:solidFill>
          <a:srgbClr val="33CCF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2C5DF-CBA6-4DBC-BE01-FC18975B7F5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C3DDB-E610-4E85-B311-54B3E3FE1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5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visualizing-neural-machine-translation-mechanics-of-seq2seq-models-with-attention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?source=post_page---------------------------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09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https://jalammar.github.io/visualizing-neural-machine-translation-mechanics-of-seq2seq-models-with-attention/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7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41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04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0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92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1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6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95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http://jalammar.github.io/illustrated-transformer/?source=post_page---------------------------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12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1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04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96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02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67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09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75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4BE94-1944-420D-9B7B-1DA7609D2A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78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6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93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0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5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41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55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47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5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74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3D608-E410-4E71-B149-857A3E85043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28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AFCFE3-C7CA-45E4-8725-FD2EBD0E862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0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0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07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5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3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46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1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3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48BB2-735A-42B8-B70C-0C71D4F3F342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F50FD-8D39-46C5-9556-216D1AAA3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3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E603FD-0164-4BDC-815F-C0BFBC093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anchor="ctr">
            <a:normAutofit/>
          </a:bodyPr>
          <a:lstStyle/>
          <a:p>
            <a:pPr algn="l"/>
            <a:r>
              <a:rPr lang="en-IN" sz="7200">
                <a:solidFill>
                  <a:schemeClr val="bg1"/>
                </a:solidFill>
              </a:rPr>
              <a:t>Transformer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E4725A-AE8B-431A-AC62-B7B07BE13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4333" y="1340553"/>
            <a:ext cx="2223009" cy="1200095"/>
          </a:xfrm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Advance NLP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858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236" y="886264"/>
            <a:ext cx="438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What happens in attention?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6893" y="4678562"/>
            <a:ext cx="10511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RNNs instead of encoding the whole sentence in a hidden state, each word has a corresponding hidden state that is passed all the way to the decoding state.</a:t>
            </a:r>
          </a:p>
          <a:p>
            <a:endParaRPr lang="en-US" dirty="0"/>
          </a:p>
          <a:p>
            <a:r>
              <a:rPr lang="en-US" dirty="0"/>
              <a:t>The hidden states are used at each step for decoding.</a:t>
            </a:r>
          </a:p>
          <a:p>
            <a:endParaRPr lang="en-US" dirty="0"/>
          </a:p>
          <a:p>
            <a:r>
              <a:rPr lang="en-US" dirty="0"/>
              <a:t>In this way the encoder passes a lot of information to the decoder.</a:t>
            </a:r>
            <a:endParaRPr lang="en-IN" dirty="0"/>
          </a:p>
        </p:txBody>
      </p:sp>
      <p:pic>
        <p:nvPicPr>
          <p:cNvPr id="4098" name="Picture 2" descr="https://miro.medium.com/max/750/1*JrxKsw2LYU9emkM-jR13u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929" y="1776358"/>
            <a:ext cx="571500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20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236" y="886264"/>
            <a:ext cx="637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Idea behind attention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7644" y="4946879"/>
            <a:ext cx="1059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word in the sentence might have relevant information.</a:t>
            </a:r>
          </a:p>
          <a:p>
            <a:r>
              <a:rPr lang="en-US" dirty="0"/>
              <a:t>In order for the decoding to be precise, it needs to take into account every word of the input using attention.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87020" y="2734192"/>
            <a:ext cx="8135240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”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Bitstream Vera Sans Mono"/>
              </a:rPr>
              <a:t>The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itstream Vera Sans Mono"/>
              </a:rPr>
              <a:t>animal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Bitstream Vera Sans Mono"/>
              </a:rPr>
              <a:t> didn't cross the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itstream Vera Sans Mono"/>
              </a:rPr>
              <a:t>street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Bitstream Vera Sans Mono"/>
              </a:rPr>
              <a:t> because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itstream Vera Sans Mono"/>
              </a:rPr>
              <a:t>it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Bitstream Vera Sans Mono"/>
              </a:rPr>
              <a:t> was too tired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”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881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236" y="886264"/>
            <a:ext cx="637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Attention Decoder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925" y="2829748"/>
            <a:ext cx="10593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attention decoder performs the following steps while decoding:</a:t>
            </a:r>
          </a:p>
          <a:p>
            <a:pPr marL="342900" indent="-342900">
              <a:buAutoNum type="arabicPeriod"/>
            </a:pPr>
            <a:r>
              <a:rPr lang="en-US" dirty="0"/>
              <a:t>Looks at the set of encoder hidden states it has received. Each hidden state is associated with a specific word.</a:t>
            </a:r>
          </a:p>
          <a:p>
            <a:pPr marL="342900" indent="-342900">
              <a:buAutoNum type="arabicPeriod"/>
            </a:pPr>
            <a:r>
              <a:rPr lang="en-US" dirty="0"/>
              <a:t>Provides a score for each hidden state.</a:t>
            </a:r>
          </a:p>
          <a:p>
            <a:pPr marL="342900" indent="-342900">
              <a:buAutoNum type="arabicPeriod"/>
            </a:pPr>
            <a:r>
              <a:rPr lang="en-US" dirty="0" err="1"/>
              <a:t>Softmax</a:t>
            </a:r>
            <a:r>
              <a:rPr lang="en-US" dirty="0"/>
              <a:t> the score</a:t>
            </a:r>
          </a:p>
          <a:p>
            <a:pPr marL="342900" indent="-342900">
              <a:buAutoNum type="arabicPeriod"/>
            </a:pPr>
            <a:r>
              <a:rPr lang="en-US" dirty="0"/>
              <a:t>Multiply the </a:t>
            </a:r>
            <a:r>
              <a:rPr lang="en-US" dirty="0" err="1"/>
              <a:t>softmax</a:t>
            </a:r>
            <a:r>
              <a:rPr lang="en-US" dirty="0"/>
              <a:t> scores with the hidden state to drown out hidden state with low score and amplify hidden state with high score.</a:t>
            </a:r>
          </a:p>
          <a:p>
            <a:pPr marL="342900" indent="-342900">
              <a:buAutoNum type="arabicPeriod"/>
            </a:pPr>
            <a:r>
              <a:rPr lang="en-US" dirty="0"/>
              <a:t>This will give us the </a:t>
            </a:r>
            <a:r>
              <a:rPr lang="en-US" dirty="0">
                <a:solidFill>
                  <a:schemeClr val="accent1"/>
                </a:solidFill>
              </a:rPr>
              <a:t>context vector </a:t>
            </a:r>
            <a:r>
              <a:rPr lang="en-US" dirty="0"/>
              <a:t>using which we can generate words.</a:t>
            </a:r>
          </a:p>
        </p:txBody>
      </p:sp>
    </p:spTree>
    <p:extLst>
      <p:ext uri="{BB962C8B-B14F-4D97-AF65-F5344CB8AC3E}">
        <p14:creationId xmlns:p14="http://schemas.microsoft.com/office/powerpoint/2010/main" val="807013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236" y="886264"/>
            <a:ext cx="637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How Attention Decoder works?</a:t>
            </a:r>
          </a:p>
        </p:txBody>
      </p:sp>
      <p:pic>
        <p:nvPicPr>
          <p:cNvPr id="13" name="attention_proc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7921" y="1409484"/>
            <a:ext cx="8618174" cy="46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236" y="886264"/>
            <a:ext cx="637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How Decoder generates words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9367" y="2746886"/>
            <a:ext cx="105939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The attention decoder RNN takes in the embedding of the &lt;END&gt; token, and an initial decoder hidden state.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The RNN processes its inputs, producing an output and a new hidden state vector (h4). The output is discarded.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Attention Step: We use the encoder hidden states and the h4 vector to calculate a context vector (C4) for this time step.(Discussed in the previous two slides)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We concatenate h4 and C4 into one vector.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We pass this vector through a </a:t>
            </a:r>
            <a:r>
              <a:rPr lang="en-US" dirty="0" err="1"/>
              <a:t>feedforward</a:t>
            </a:r>
            <a:r>
              <a:rPr lang="en-US" dirty="0"/>
              <a:t> neural network (one trained jointly with the model).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The output of the </a:t>
            </a:r>
            <a:r>
              <a:rPr lang="en-US" dirty="0" err="1"/>
              <a:t>feedforward</a:t>
            </a:r>
            <a:r>
              <a:rPr lang="en-US" dirty="0"/>
              <a:t> neural networks indicates the output word of this time step.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Repeat for the next time steps</a:t>
            </a:r>
          </a:p>
        </p:txBody>
      </p:sp>
    </p:spTree>
    <p:extLst>
      <p:ext uri="{BB962C8B-B14F-4D97-AF65-F5344CB8AC3E}">
        <p14:creationId xmlns:p14="http://schemas.microsoft.com/office/powerpoint/2010/main" val="1761217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236" y="886264"/>
            <a:ext cx="637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How Decoder generates words</a:t>
            </a:r>
          </a:p>
        </p:txBody>
      </p:sp>
      <p:pic>
        <p:nvPicPr>
          <p:cNvPr id="3" name="attention_tensor_d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5421" y="1409484"/>
            <a:ext cx="8580392" cy="47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236" y="886264"/>
            <a:ext cx="637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Final Output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8620" y="5235066"/>
            <a:ext cx="10593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The model is able to generate proper output irrespective of the position of input texts.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Remember, the model is not mindlessly mapping the first output word to the first input word. 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It actually learns in the training phase how the words need to be aligned.</a:t>
            </a:r>
          </a:p>
        </p:txBody>
      </p:sp>
      <p:pic>
        <p:nvPicPr>
          <p:cNvPr id="6146" name="Picture 2" descr="https://miro.medium.com/max/750/1*X5xkbiH-6N-VGeucGK6R5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864" y="2233171"/>
            <a:ext cx="57150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63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250622324"/>
              </p:ext>
            </p:extLst>
          </p:nvPr>
        </p:nvGraphicFramePr>
        <p:xfrm>
          <a:off x="1028275" y="1600200"/>
          <a:ext cx="4624379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4026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235" y="886264"/>
            <a:ext cx="9032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Transformer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1291" y="1993174"/>
            <a:ext cx="10668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 is a model that uses attention to boost the speed at which the models can be trained and perform.</a:t>
            </a:r>
          </a:p>
          <a:p>
            <a:r>
              <a:rPr lang="en-US" dirty="0"/>
              <a:t>Transformer was able to outperform Google Neural Machine Translation in specific tasks.</a:t>
            </a:r>
          </a:p>
          <a:p>
            <a:r>
              <a:rPr lang="en-US" dirty="0"/>
              <a:t>Let’s look at the language translation task to understand how they work.</a:t>
            </a:r>
          </a:p>
        </p:txBody>
      </p:sp>
      <p:pic>
        <p:nvPicPr>
          <p:cNvPr id="11266" name="Picture 2" descr="http://jalammar.github.io/images/t/the_transformer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86" y="3500194"/>
            <a:ext cx="8616125" cy="224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37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High Level Overview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7644" y="2176188"/>
            <a:ext cx="966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Internally all seq2seq models have an encoder and a decoder.</a:t>
            </a:r>
            <a:endParaRPr lang="en-IN" dirty="0"/>
          </a:p>
        </p:txBody>
      </p:sp>
      <p:pic>
        <p:nvPicPr>
          <p:cNvPr id="12292" name="Picture 4" descr="http://jalammar.github.io/images/t/The_transformer_encoders_decod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66" y="3059716"/>
            <a:ext cx="4953595" cy="310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38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59914951"/>
              </p:ext>
            </p:extLst>
          </p:nvPr>
        </p:nvGraphicFramePr>
        <p:xfrm>
          <a:off x="1028275" y="1600200"/>
          <a:ext cx="4624379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5712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Let’s dig deeper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2229" y="5950934"/>
            <a:ext cx="966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encoder component has a stack of 6 encoder and it’s the same for decoder.</a:t>
            </a:r>
          </a:p>
          <a:p>
            <a:r>
              <a:rPr lang="en-US" dirty="0"/>
              <a:t>All the encoders are identical in structure and all the decoders are identical in structure.</a:t>
            </a:r>
            <a:endParaRPr lang="en-IN" dirty="0"/>
          </a:p>
        </p:txBody>
      </p:sp>
      <p:pic>
        <p:nvPicPr>
          <p:cNvPr id="13314" name="Picture 2" descr="http://jalammar.github.io/images/t/The_transformer_encoder_decoder_st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682" y="1523088"/>
            <a:ext cx="6503496" cy="423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17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549" y="907227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encoder component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69005" y="4852657"/>
            <a:ext cx="9346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encoder input first flows through self-attention layer which looks at other words in the input sentence as it encodes a specific word.</a:t>
            </a:r>
          </a:p>
          <a:p>
            <a:r>
              <a:rPr lang="en-US" sz="1600" dirty="0"/>
              <a:t>The output of the self attention is feed to a feed forward neural network</a:t>
            </a:r>
            <a:endParaRPr lang="en-IN" sz="1600" dirty="0"/>
          </a:p>
        </p:txBody>
      </p:sp>
      <p:pic>
        <p:nvPicPr>
          <p:cNvPr id="1026" name="Picture 2" descr="https://miro.medium.com/max/875/1*HaGTuYfNHWg45GZbTBnV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634" y="1736872"/>
            <a:ext cx="4659591" cy="241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1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549" y="907227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The decoder component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62193" y="5078996"/>
            <a:ext cx="93468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decoder has the same layers except an encoder decoder attention layer that helps the decoder focus on the relevant parts of the input sentence.</a:t>
            </a:r>
          </a:p>
          <a:p>
            <a:endParaRPr lang="en-US" sz="1600" dirty="0"/>
          </a:p>
          <a:p>
            <a:r>
              <a:rPr lang="en-US" sz="1600" dirty="0"/>
              <a:t>Lets look at self attention in the next stage.</a:t>
            </a:r>
            <a:endParaRPr lang="en-IN" sz="1600" dirty="0"/>
          </a:p>
        </p:txBody>
      </p:sp>
      <p:pic>
        <p:nvPicPr>
          <p:cNvPr id="2050" name="Picture 2" descr="https://miro.medium.com/max/509/1*QcTbVCVPj4WFnqvvWU5-h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26" y="1614491"/>
            <a:ext cx="38766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45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89720019"/>
              </p:ext>
            </p:extLst>
          </p:nvPr>
        </p:nvGraphicFramePr>
        <p:xfrm>
          <a:off x="1028275" y="1600200"/>
          <a:ext cx="4624379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959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57131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Introducing Self Attention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5585" y="4307681"/>
            <a:ext cx="7586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does “it” in the above statement refers to? It is the street or the animal.</a:t>
            </a:r>
          </a:p>
          <a:p>
            <a:r>
              <a:rPr lang="en-US" dirty="0"/>
              <a:t>This is quiet easy for humans to understand, but not as simple to algorithms.</a:t>
            </a:r>
          </a:p>
          <a:p>
            <a:endParaRPr lang="en-US" dirty="0"/>
          </a:p>
          <a:p>
            <a:r>
              <a:rPr lang="en-US" dirty="0"/>
              <a:t>This is solved by using the concept of self attention.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1787020" y="2734192"/>
            <a:ext cx="8135240" cy="36933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”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Bitstream Vera Sans Mono"/>
              </a:rPr>
              <a:t>The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itstream Vera Sans Mono"/>
              </a:rPr>
              <a:t>animal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Bitstream Vera Sans Mono"/>
              </a:rPr>
              <a:t> didn't cross the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itstream Vera Sans Mono"/>
              </a:rPr>
              <a:t>street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Bitstream Vera Sans Mono"/>
              </a:rPr>
              <a:t> because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Bitstream Vera Sans Mono"/>
              </a:rPr>
              <a:t>it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Bitstream Vera Sans Mono"/>
              </a:rPr>
              <a:t> was too tired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”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88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What is Self Attention?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71168" y="3268301"/>
            <a:ext cx="4015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 attention is the method that the Transformer uses to create understanding of other relevant words when we are currently processing one.</a:t>
            </a:r>
            <a:endParaRPr lang="en-IN" dirty="0"/>
          </a:p>
        </p:txBody>
      </p:sp>
      <p:pic>
        <p:nvPicPr>
          <p:cNvPr id="1026" name="Picture 2" descr="http://jalammar.github.io/images/t/transformer_self-attention_visualiz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57" y="1901552"/>
            <a:ext cx="4162425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2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Self Attention in detail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900049"/>
            <a:ext cx="95353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will calculate self attention with the following steps:</a:t>
            </a:r>
          </a:p>
          <a:p>
            <a:pPr marL="342900" indent="-342900">
              <a:buAutoNum type="arabicPeriod"/>
            </a:pPr>
            <a:r>
              <a:rPr lang="en-US" sz="1600" dirty="0"/>
              <a:t>Create 3 vectors for each encoder’s input vector</a:t>
            </a:r>
          </a:p>
          <a:p>
            <a:pPr marL="800100" lvl="1" indent="-342900">
              <a:buAutoNum type="arabicPeriod"/>
            </a:pPr>
            <a:r>
              <a:rPr lang="en-US" sz="1600" dirty="0">
                <a:solidFill>
                  <a:schemeClr val="accent1"/>
                </a:solidFill>
              </a:rPr>
              <a:t>Query vector</a:t>
            </a:r>
          </a:p>
          <a:p>
            <a:pPr marL="800100" lvl="1" indent="-342900">
              <a:buAutoNum type="arabicPeriod"/>
            </a:pPr>
            <a:r>
              <a:rPr lang="en-US" sz="1600" dirty="0">
                <a:solidFill>
                  <a:srgbClr val="FF0000"/>
                </a:solidFill>
              </a:rPr>
              <a:t>Key vector</a:t>
            </a:r>
          </a:p>
          <a:p>
            <a:pPr marL="800100" lvl="1" indent="-342900">
              <a:buAutoNum type="arabicPeriod"/>
            </a:pPr>
            <a:r>
              <a:rPr lang="en-US" sz="1600" dirty="0">
                <a:solidFill>
                  <a:srgbClr val="00B050"/>
                </a:solidFill>
              </a:rPr>
              <a:t>Value vector</a:t>
            </a:r>
            <a:r>
              <a:rPr lang="en-US" sz="1600" dirty="0"/>
              <a:t>		</a:t>
            </a:r>
          </a:p>
          <a:p>
            <a:pPr lvl="1"/>
            <a:r>
              <a:rPr lang="en-US" sz="1600" dirty="0"/>
              <a:t>	</a:t>
            </a:r>
          </a:p>
          <a:p>
            <a:pPr marL="1257300" lvl="2" indent="-342900">
              <a:buAutoNum type="arabicPeriod"/>
            </a:pP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3494638"/>
            <a:ext cx="102937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 Calculating score of a word when comparing with other words in input. This is done by dot product of </a:t>
            </a:r>
            <a:r>
              <a:rPr lang="en-US" sz="1600" dirty="0">
                <a:solidFill>
                  <a:schemeClr val="accent1"/>
                </a:solidFill>
              </a:rPr>
              <a:t>query vector </a:t>
            </a:r>
            <a:r>
              <a:rPr lang="en-US" sz="1600" dirty="0"/>
              <a:t>of a word and </a:t>
            </a:r>
            <a:r>
              <a:rPr lang="en-US" sz="1600" dirty="0">
                <a:solidFill>
                  <a:srgbClr val="FF0000"/>
                </a:solidFill>
              </a:rPr>
              <a:t>key vector </a:t>
            </a:r>
            <a:r>
              <a:rPr lang="en-US" sz="1600" dirty="0"/>
              <a:t>of other words.</a:t>
            </a:r>
          </a:p>
          <a:p>
            <a:r>
              <a:rPr lang="en-US" sz="1600" dirty="0"/>
              <a:t>3. Divide the scores by 8. This is square root of 64 which is the dimensions of </a:t>
            </a:r>
            <a:r>
              <a:rPr lang="en-US" sz="1600" dirty="0">
                <a:solidFill>
                  <a:srgbClr val="FF0000"/>
                </a:solidFill>
              </a:rPr>
              <a:t>key vector </a:t>
            </a:r>
            <a:r>
              <a:rPr lang="en-US" sz="1600" dirty="0"/>
              <a:t>from the paper</a:t>
            </a:r>
          </a:p>
          <a:p>
            <a:r>
              <a:rPr lang="en-US" sz="1600" dirty="0"/>
              <a:t>4. </a:t>
            </a:r>
            <a:r>
              <a:rPr lang="en-US" sz="1600" dirty="0" err="1"/>
              <a:t>Softmax</a:t>
            </a:r>
            <a:r>
              <a:rPr lang="en-US" sz="1600" dirty="0"/>
              <a:t> the scores.</a:t>
            </a:r>
          </a:p>
          <a:p>
            <a:r>
              <a:rPr lang="en-US" sz="1600" dirty="0"/>
              <a:t>5. Multiply the </a:t>
            </a:r>
            <a:r>
              <a:rPr lang="en-US" sz="1600" dirty="0">
                <a:solidFill>
                  <a:srgbClr val="00B050"/>
                </a:solidFill>
              </a:rPr>
              <a:t>Value vector </a:t>
            </a:r>
            <a:r>
              <a:rPr lang="en-US" sz="1600" dirty="0"/>
              <a:t>with the </a:t>
            </a:r>
            <a:r>
              <a:rPr lang="en-US" sz="1600" dirty="0" err="1"/>
              <a:t>softmax</a:t>
            </a:r>
            <a:r>
              <a:rPr lang="en-US" sz="1600" dirty="0"/>
              <a:t> score. This will provide the relevant words and drown out the irrelevant words.</a:t>
            </a:r>
          </a:p>
          <a:p>
            <a:r>
              <a:rPr lang="en-US" sz="1600" dirty="0"/>
              <a:t>6. Sum up the weighted </a:t>
            </a:r>
            <a:r>
              <a:rPr lang="en-US" sz="1600" dirty="0">
                <a:solidFill>
                  <a:srgbClr val="00B050"/>
                </a:solidFill>
              </a:rPr>
              <a:t>value vectors</a:t>
            </a:r>
            <a:r>
              <a:rPr lang="en-US" sz="1600" dirty="0"/>
              <a:t>. This produces the output of self attention layer at the current position.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710125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2"/>
          <p:cNvSpPr/>
          <p:nvPr/>
        </p:nvSpPr>
        <p:spPr>
          <a:xfrm>
            <a:off x="524880" y="637200"/>
            <a:ext cx="18432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3"/>
          <p:cNvSpPr/>
          <p:nvPr/>
        </p:nvSpPr>
        <p:spPr>
          <a:xfrm>
            <a:off x="524880" y="1113120"/>
            <a:ext cx="11356920" cy="5904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Rectangle 6"/>
          <p:cNvSpPr/>
          <p:nvPr/>
        </p:nvSpPr>
        <p:spPr>
          <a:xfrm>
            <a:off x="461506" y="699350"/>
            <a:ext cx="35268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srgbClr val="0070C0"/>
                </a:solidFill>
                <a:cs typeface="Arial" panose="020B0604020202020204" pitchFamily="34" charset="0"/>
              </a:rPr>
              <a:t>Self Attention in detail</a:t>
            </a:r>
            <a:endParaRPr lang="en-IN" sz="2800" b="1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57172" y="3482797"/>
            <a:ext cx="33045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produce the output of self attention which helps to understand how each words is related to other words in the input sentence.</a:t>
            </a:r>
            <a:endParaRPr lang="en-IN" dirty="0"/>
          </a:p>
        </p:txBody>
      </p:sp>
      <p:pic>
        <p:nvPicPr>
          <p:cNvPr id="2050" name="Picture 2" descr="http://jalammar.github.io/images/t/self-attention-out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60" y="1263478"/>
            <a:ext cx="5776161" cy="548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20319"/>
      </p:ext>
    </p:extLst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Self Attention in detail</a:t>
            </a:r>
          </a:p>
        </p:txBody>
      </p:sp>
      <p:pic>
        <p:nvPicPr>
          <p:cNvPr id="3074" name="Picture 2" descr="https://s3-ap-south-1.amazonaws.com/av-blog-media/wp-content/uploads/2019/06/Screenshot-from-2019-06-17-22-44-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42" y="2047199"/>
            <a:ext cx="66675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86828" y="4318503"/>
            <a:ext cx="10203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how we calculate self attention for the word “Action” in the sequence “Action gets results”.</a:t>
            </a:r>
          </a:p>
          <a:p>
            <a:endParaRPr lang="en-US" dirty="0"/>
          </a:p>
          <a:p>
            <a:r>
              <a:rPr lang="en-US" dirty="0"/>
              <a:t>We will repeat the same steps for all the words and get their self attention values.</a:t>
            </a:r>
          </a:p>
        </p:txBody>
      </p:sp>
    </p:spTree>
    <p:extLst>
      <p:ext uri="{BB962C8B-B14F-4D97-AF65-F5344CB8AC3E}">
        <p14:creationId xmlns:p14="http://schemas.microsoft.com/office/powerpoint/2010/main" val="770910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60674" y="652641"/>
            <a:ext cx="7487857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b="1" dirty="0">
                <a:solidFill>
                  <a:srgbClr val="0070C0"/>
                </a:solidFill>
              </a:rPr>
              <a:t>Multi Headed Attention</a:t>
            </a:r>
            <a:endParaRPr lang="en-US" sz="2799" dirty="0">
              <a:solidFill>
                <a:srgbClr val="0070C0"/>
              </a:solidFill>
            </a:endParaRPr>
          </a:p>
        </p:txBody>
      </p:sp>
      <p:grpSp>
        <p:nvGrpSpPr>
          <p:cNvPr id="13" name="Group 4"/>
          <p:cNvGrpSpPr/>
          <p:nvPr/>
        </p:nvGrpSpPr>
        <p:grpSpPr>
          <a:xfrm>
            <a:off x="553448" y="284069"/>
            <a:ext cx="11354483" cy="913045"/>
            <a:chOff x="557644" y="281625"/>
            <a:chExt cx="11357441" cy="913045"/>
          </a:xfrm>
        </p:grpSpPr>
        <p:grpSp>
          <p:nvGrpSpPr>
            <p:cNvPr id="14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0674" y="1508216"/>
            <a:ext cx="10203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 Attention is calculated multiple times in the Transformer’s architecture in parallel and independently.</a:t>
            </a:r>
          </a:p>
          <a:p>
            <a:r>
              <a:rPr lang="en-US" dirty="0"/>
              <a:t>It is therefore referred to as Multi Headed Attention.</a:t>
            </a:r>
          </a:p>
          <a:p>
            <a:r>
              <a:rPr lang="en-US" dirty="0"/>
              <a:t>The output is concatenated and linearly transformed from various self attentions.</a:t>
            </a:r>
          </a:p>
        </p:txBody>
      </p:sp>
      <p:pic>
        <p:nvPicPr>
          <p:cNvPr id="1026" name="Picture 2" descr="multi-head atten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858" y="2866112"/>
            <a:ext cx="22860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6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3549" y="856010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Sequence to Sequence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603" y="1421394"/>
            <a:ext cx="103933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to sequence models are deep learning models that have achieved a lot of success in tasks such as </a:t>
            </a:r>
          </a:p>
          <a:p>
            <a:pPr marL="342900" indent="-342900">
              <a:buAutoNum type="arabicPeriod"/>
            </a:pPr>
            <a:r>
              <a:rPr lang="en-US" dirty="0"/>
              <a:t>Machine translation</a:t>
            </a:r>
          </a:p>
          <a:p>
            <a:pPr marL="342900" indent="-342900">
              <a:buAutoNum type="arabicPeriod"/>
            </a:pPr>
            <a:r>
              <a:rPr lang="en-US" dirty="0"/>
              <a:t>Text generation</a:t>
            </a:r>
          </a:p>
          <a:p>
            <a:pPr marL="342900" indent="-342900">
              <a:buAutoNum type="arabicPeriod"/>
            </a:pPr>
            <a:r>
              <a:rPr lang="en-US" dirty="0"/>
              <a:t>Image captioning</a:t>
            </a:r>
          </a:p>
          <a:p>
            <a:endParaRPr lang="en-IN" dirty="0"/>
          </a:p>
        </p:txBody>
      </p:sp>
      <p:pic>
        <p:nvPicPr>
          <p:cNvPr id="1026" name="Picture 2" descr="https://miro.medium.com/max/750/1*mn3V4GHG9OABem9i26NVf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997" y="3247814"/>
            <a:ext cx="5715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94363" y="4826836"/>
            <a:ext cx="749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 is represented in green, the model in blue and the output is purple.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034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451585840"/>
              </p:ext>
            </p:extLst>
          </p:nvPr>
        </p:nvGraphicFramePr>
        <p:xfrm>
          <a:off x="1028275" y="1600200"/>
          <a:ext cx="4624379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5795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4233" y="2521603"/>
            <a:ext cx="10130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 based models are the secret behind the state of the art breakthroughs in NLP.</a:t>
            </a:r>
          </a:p>
          <a:p>
            <a:r>
              <a:rPr lang="en-US" dirty="0"/>
              <a:t>It has outperformed Google’s Neural Machine Translation in various tasks.</a:t>
            </a:r>
          </a:p>
          <a:p>
            <a:endParaRPr lang="en-US" dirty="0"/>
          </a:p>
          <a:p>
            <a:r>
              <a:rPr lang="en-US" dirty="0"/>
              <a:t>Some of the popular pre-trained Transformer Models are:</a:t>
            </a:r>
          </a:p>
          <a:p>
            <a:pPr marL="342900" indent="-342900">
              <a:buAutoNum type="arabicPeriod"/>
            </a:pPr>
            <a:r>
              <a:rPr lang="en-US" dirty="0"/>
              <a:t>BERT</a:t>
            </a:r>
          </a:p>
          <a:p>
            <a:pPr marL="342900" indent="-342900">
              <a:buAutoNum type="arabicPeriod"/>
            </a:pPr>
            <a:r>
              <a:rPr lang="en-US" dirty="0"/>
              <a:t>GPT-2</a:t>
            </a:r>
          </a:p>
          <a:p>
            <a:pPr marL="342900" indent="-342900">
              <a:buAutoNum type="arabicPeriod"/>
            </a:pPr>
            <a:r>
              <a:rPr lang="en-US" dirty="0" err="1"/>
              <a:t>XLNet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0674" y="652641"/>
            <a:ext cx="7487857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b="1" dirty="0">
                <a:solidFill>
                  <a:srgbClr val="0070C0"/>
                </a:solidFill>
              </a:rPr>
              <a:t>Pre trained Transformer Model</a:t>
            </a:r>
            <a:endParaRPr lang="en-US" sz="2799" dirty="0">
              <a:solidFill>
                <a:srgbClr val="0070C0"/>
              </a:solidFill>
            </a:endParaRPr>
          </a:p>
        </p:txBody>
      </p:sp>
      <p:grpSp>
        <p:nvGrpSpPr>
          <p:cNvPr id="13" name="Group 4"/>
          <p:cNvGrpSpPr/>
          <p:nvPr/>
        </p:nvGrpSpPr>
        <p:grpSpPr>
          <a:xfrm>
            <a:off x="560674" y="254464"/>
            <a:ext cx="11354483" cy="913045"/>
            <a:chOff x="557644" y="281625"/>
            <a:chExt cx="11357441" cy="913045"/>
          </a:xfrm>
        </p:grpSpPr>
        <p:grpSp>
          <p:nvGrpSpPr>
            <p:cNvPr id="14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9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644" y="466185"/>
            <a:ext cx="11357441" cy="913045"/>
            <a:chOff x="557644" y="281625"/>
            <a:chExt cx="11357441" cy="913045"/>
          </a:xfrm>
        </p:grpSpPr>
        <p:grpSp>
          <p:nvGrpSpPr>
            <p:cNvPr id="6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3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29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Inside sequence to sequence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1931" y="5032082"/>
            <a:ext cx="98441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sequence 2 sequence model internally consists of an encoder and decoder.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encoder processes each item in the input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compiles the information it captures into a vector (called the context) which is sent to decoder.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 decoder which begins producing the output sequence item by item.</a:t>
            </a:r>
            <a:endParaRPr lang="en-IN" dirty="0"/>
          </a:p>
        </p:txBody>
      </p:sp>
      <p:pic>
        <p:nvPicPr>
          <p:cNvPr id="5" name="seq2seq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9233" y="2077931"/>
            <a:ext cx="7836081" cy="20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9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Recurrent Neural Networks(RNN)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036" y="1800756"/>
            <a:ext cx="1117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Recurrent Neural Network architecture is used to handle these types of sequential data.</a:t>
            </a:r>
          </a:p>
          <a:p>
            <a:r>
              <a:rPr lang="en-US" dirty="0"/>
              <a:t>It can be thought of multiple copies of the same network.</a:t>
            </a:r>
            <a:endParaRPr lang="en-IN" dirty="0"/>
          </a:p>
        </p:txBody>
      </p:sp>
      <p:pic>
        <p:nvPicPr>
          <p:cNvPr id="2052" name="Picture 4" descr="https://miro.medium.com/max/875/1*NKhwsOYNUT5xU7Pyf6Znh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16" y="2676109"/>
            <a:ext cx="833437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5347" y="5386811"/>
            <a:ext cx="8464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RNN takes two inputs at each time step: an input (in the case of the encoder, one word from the input sentence), and a hidden state.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9797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7EE4-B610-44D7-BDD4-EA4A9898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D713F-6737-447C-950E-2D903AFAF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sequence to sequence, nlp">
            <a:extLst>
              <a:ext uri="{FF2B5EF4-FFF2-40B4-BE49-F238E27FC236}">
                <a16:creationId xmlns:a16="http://schemas.microsoft.com/office/drawing/2014/main" id="{21742F92-1FF3-49E0-8E2D-99B2E5511C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082" y="1450687"/>
            <a:ext cx="8707478" cy="481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1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Problems with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56618" y="5078996"/>
            <a:ext cx="9077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encoder only passes the hidden state for the last word as the context to the decoder.</a:t>
            </a:r>
            <a:endParaRPr lang="en-IN" dirty="0"/>
          </a:p>
          <a:p>
            <a:endParaRPr lang="en-US" dirty="0"/>
          </a:p>
          <a:p>
            <a:r>
              <a:rPr lang="en-US" dirty="0"/>
              <a:t>This is an issue where RNNs become ineffective when the gap between the relevant information and the point where it is needed becomes too large.</a:t>
            </a:r>
            <a:endParaRPr lang="en-IN" dirty="0"/>
          </a:p>
        </p:txBody>
      </p:sp>
      <p:pic>
        <p:nvPicPr>
          <p:cNvPr id="12" name="seq2seq_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3895" y="1905462"/>
            <a:ext cx="5844868" cy="25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9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523512914"/>
              </p:ext>
            </p:extLst>
          </p:nvPr>
        </p:nvGraphicFramePr>
        <p:xfrm>
          <a:off x="1028275" y="1600200"/>
          <a:ext cx="4624379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8337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559088" y="466185"/>
            <a:ext cx="11354483" cy="913045"/>
            <a:chOff x="557644" y="281625"/>
            <a:chExt cx="11357441" cy="913045"/>
          </a:xfrm>
        </p:grpSpPr>
        <p:grpSp>
          <p:nvGrpSpPr>
            <p:cNvPr id="3" name="Group 5"/>
            <p:cNvGrpSpPr/>
            <p:nvPr/>
          </p:nvGrpSpPr>
          <p:grpSpPr>
            <a:xfrm>
              <a:off x="3179913" y="281625"/>
              <a:ext cx="5325035" cy="853515"/>
              <a:chOff x="3205793" y="21796"/>
              <a:chExt cx="5325035" cy="85351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205793" y="352091"/>
                <a:ext cx="53250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spc="100" dirty="0">
                  <a:solidFill>
                    <a:srgbClr val="44546A"/>
                  </a:solidFill>
                  <a:latin typeface="Montserrat" panose="02000505000000020004" pitchFamily="2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969132" y="21796"/>
                <a:ext cx="1847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100" spc="200" dirty="0">
                  <a:solidFill>
                    <a:prstClr val="black"/>
                  </a:solidFill>
                  <a:latin typeface="Raleway" panose="020B0503030101060003" pitchFamily="34" charset="0"/>
                  <a:ea typeface="Roboto Medium" charset="0"/>
                  <a:cs typeface="Poppins" panose="02000000000000000000" pitchFamily="2" charset="0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57644" y="1135140"/>
              <a:ext cx="11357441" cy="5953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37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43549" y="898174"/>
            <a:ext cx="964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What is Attention?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7239" y="4461367"/>
            <a:ext cx="6603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can achieve the same behavior using attention</a:t>
            </a:r>
            <a:r>
              <a:rPr lang="en-IN" dirty="0"/>
              <a:t> by focussing on a subset of information provided.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3865" y="1846907"/>
            <a:ext cx="716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are listening to music, you pay special attention to some specific words.</a:t>
            </a:r>
          </a:p>
          <a:p>
            <a:endParaRPr lang="en-IN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361" y="1779186"/>
            <a:ext cx="2394598" cy="31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0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1316</Words>
  <Application>Microsoft Office PowerPoint</Application>
  <PresentationFormat>Widescreen</PresentationFormat>
  <Paragraphs>170</Paragraphs>
  <Slides>32</Slides>
  <Notes>30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Bitstream Vera Sans Mono</vt:lpstr>
      <vt:lpstr>Calibri</vt:lpstr>
      <vt:lpstr>Calibri Light</vt:lpstr>
      <vt:lpstr>Helvetica</vt:lpstr>
      <vt:lpstr>Montserrat</vt:lpstr>
      <vt:lpstr>Raleway</vt:lpstr>
      <vt:lpstr>Office Theme</vt:lpstr>
      <vt:lpstr>Transformer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 Models</dc:title>
  <dc:creator>Anshu Pandey</dc:creator>
  <cp:lastModifiedBy>Anshu Pandey</cp:lastModifiedBy>
  <cp:revision>2</cp:revision>
  <dcterms:created xsi:type="dcterms:W3CDTF">2020-10-06T07:19:41Z</dcterms:created>
  <dcterms:modified xsi:type="dcterms:W3CDTF">2020-10-06T07:28:05Z</dcterms:modified>
</cp:coreProperties>
</file>